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3" r:id="rId4"/>
    <p:sldId id="257" r:id="rId5"/>
    <p:sldId id="261" r:id="rId6"/>
    <p:sldId id="265" r:id="rId7"/>
    <p:sldId id="266" r:id="rId8"/>
    <p:sldId id="270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ynar_86.11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835" y="-870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236740" y="6417332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Жезкент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КММ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71612"/>
            <a:ext cx="53464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err="1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3600" b="1" i="1" dirty="0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пәні мұғалімі:</a:t>
            </a:r>
            <a:endParaRPr lang="ru-RU" sz="3600" b="1" i="1" dirty="0" smtClean="0">
              <a:ln w="19050">
                <a:solidFill>
                  <a:srgbClr val="000000"/>
                </a:solidFill>
              </a:ln>
              <a:solidFill>
                <a:srgbClr val="C00000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err="1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Рахимжанова</a:t>
            </a:r>
            <a:r>
              <a:rPr lang="ru-RU" sz="3600" b="1" i="1" dirty="0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ln w="19050">
                <a:solidFill>
                  <a:srgbClr val="000000"/>
                </a:solidFill>
              </a:ln>
              <a:solidFill>
                <a:srgbClr val="C00000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err="1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Шынар</a:t>
            </a:r>
            <a:r>
              <a:rPr lang="ru-RU" sz="3600" b="1" i="1" dirty="0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600" b="1" i="1" dirty="0" err="1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Өмірбековна</a:t>
            </a:r>
            <a:r>
              <a:rPr lang="ru-RU" sz="3600" b="1" i="1" dirty="0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i="1" dirty="0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87085181301</a:t>
            </a:r>
          </a:p>
          <a:p>
            <a:pPr algn="ctr">
              <a:defRPr/>
            </a:pPr>
            <a:r>
              <a:rPr lang="en-US" sz="2400" b="1" i="1" dirty="0" smtClean="0">
                <a:ln w="19050">
                  <a:solidFill>
                    <a:srgbClr val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Shynar_86.11@mail.ru</a:t>
            </a:r>
            <a:endParaRPr lang="en-US" sz="2400" b="1" i="1" dirty="0" smtClean="0">
              <a:ln w="19050">
                <a:solidFill>
                  <a:srgbClr val="000000"/>
                </a:solidFill>
              </a:ln>
              <a:solidFill>
                <a:srgbClr val="C00000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i="1" dirty="0">
              <a:ln w="19050">
                <a:solidFill>
                  <a:srgbClr val="000000"/>
                </a:solidFill>
              </a:ln>
              <a:solidFill>
                <a:srgbClr val="C00000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13492"/>
            <a:ext cx="7812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Панорамалық сабақ </a:t>
            </a:r>
            <a:endParaRPr lang="ru-RU" alt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722720" cy="4055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24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" y="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Кенесары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Қасымұлы </a:t>
            </a:r>
            <a:r>
              <a:rPr lang="kk-K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бастаған ұлт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азаттық  қозғалыс(1837-1847) тақырыбындағы сабаққа   есеп беру.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6755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4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" y="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9" y="548680"/>
            <a:ext cx="68407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техниканың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талабына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жүйесіндегі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жаңалықтар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үрдісінде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технологияны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дәуірінің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игеруге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білімдік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капиталына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енгізуге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мүмкіндіктерді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тарихты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қозғалыста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құрауыштардың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біріктіретін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үрдіс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4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50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9978" y="1124744"/>
            <a:ext cx="7145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Кенесары Қасымұлы</a:t>
            </a:r>
          </a:p>
          <a:p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бастаған ұлт азаттық</a:t>
            </a:r>
          </a:p>
          <a:p>
            <a:r>
              <a:rPr lang="kk-KZ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қозғалыс(1837-1847)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94" y="3089534"/>
            <a:ext cx="90007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Ұлт азаттық қозғалыстың ерекшелігін,</a:t>
            </a:r>
          </a:p>
          <a:p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мақсатын аша отырып Кенесары Қасымұлының </a:t>
            </a:r>
          </a:p>
          <a:p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халқының бостандығы мен тәуелсіздігі  үшін күрескен мемлекет </a:t>
            </a:r>
          </a:p>
          <a:p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қайраткері  екендігін жан-жақты  талдай білуге үйрету 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http://rf-seminar.ru/img/slider-razdat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378" y="5157192"/>
            <a:ext cx="1514110" cy="15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4813615"/>
            <a:ext cx="5904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Күтілетін нәтиже  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Топпен жұмыс істеу арқылы </a:t>
            </a:r>
          </a:p>
          <a:p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өзгелерді  тыңдай білуге ,тиянақтылыққа  </a:t>
            </a:r>
          </a:p>
          <a:p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ұқыптылыққа үйрене отырып </a:t>
            </a:r>
          </a:p>
          <a:p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Ұлт азаттық  қозғалыстың  жеңілу себептерін  біледі.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altyn-orda.kz/uploads/1q1Q8WMj87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728192" cy="246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" y="2027"/>
            <a:ext cx="9144000" cy="67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45270" y="682048"/>
            <a:ext cx="6625321" cy="5017091"/>
            <a:chOff x="1622425" y="1897288"/>
            <a:chExt cx="6399804" cy="3553773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gray">
            <a:xfrm rot="20241944">
              <a:off x="1927816" y="2347242"/>
              <a:ext cx="6094413" cy="2446845"/>
            </a:xfrm>
            <a:custGeom>
              <a:avLst/>
              <a:gdLst>
                <a:gd name="T0" fmla="*/ 2147483647 w 4040"/>
                <a:gd name="T1" fmla="*/ 2147483647 h 1888"/>
                <a:gd name="T2" fmla="*/ 2147483647 w 4040"/>
                <a:gd name="T3" fmla="*/ 2147483647 h 1888"/>
                <a:gd name="T4" fmla="*/ 2147483647 w 4040"/>
                <a:gd name="T5" fmla="*/ 2147483647 h 1888"/>
                <a:gd name="T6" fmla="*/ 2147483647 w 4040"/>
                <a:gd name="T7" fmla="*/ 2147483647 h 1888"/>
                <a:gd name="T8" fmla="*/ 2147483647 w 4040"/>
                <a:gd name="T9" fmla="*/ 2147483647 h 1888"/>
                <a:gd name="T10" fmla="*/ 2147483647 w 4040"/>
                <a:gd name="T11" fmla="*/ 2147483647 h 1888"/>
                <a:gd name="T12" fmla="*/ 0 w 4040"/>
                <a:gd name="T13" fmla="*/ 2147483647 h 1888"/>
                <a:gd name="T14" fmla="*/ 2147483647 w 4040"/>
                <a:gd name="T15" fmla="*/ 2147483647 h 1888"/>
                <a:gd name="T16" fmla="*/ 2147483647 w 4040"/>
                <a:gd name="T17" fmla="*/ 2147483647 h 1888"/>
                <a:gd name="T18" fmla="*/ 2147483647 w 4040"/>
                <a:gd name="T19" fmla="*/ 2147483647 h 1888"/>
                <a:gd name="T20" fmla="*/ 2147483647 w 4040"/>
                <a:gd name="T21" fmla="*/ 2147483647 h 1888"/>
                <a:gd name="T22" fmla="*/ 2147483647 w 4040"/>
                <a:gd name="T23" fmla="*/ 2147483647 h 1888"/>
                <a:gd name="T24" fmla="*/ 2147483647 w 4040"/>
                <a:gd name="T25" fmla="*/ 2147483647 h 1888"/>
                <a:gd name="T26" fmla="*/ 2147483647 w 4040"/>
                <a:gd name="T27" fmla="*/ 2147483647 h 1888"/>
                <a:gd name="T28" fmla="*/ 2147483647 w 4040"/>
                <a:gd name="T29" fmla="*/ 2147483647 h 1888"/>
                <a:gd name="T30" fmla="*/ 2147483647 w 4040"/>
                <a:gd name="T31" fmla="*/ 2147483647 h 1888"/>
                <a:gd name="T32" fmla="*/ 2147483647 w 4040"/>
                <a:gd name="T33" fmla="*/ 2147483647 h 1888"/>
                <a:gd name="T34" fmla="*/ 2147483647 w 4040"/>
                <a:gd name="T35" fmla="*/ 2147483647 h 1888"/>
                <a:gd name="T36" fmla="*/ 2147483647 w 4040"/>
                <a:gd name="T37" fmla="*/ 2147483647 h 1888"/>
                <a:gd name="T38" fmla="*/ 2147483647 w 4040"/>
                <a:gd name="T39" fmla="*/ 2147483647 h 1888"/>
                <a:gd name="T40" fmla="*/ 2147483647 w 4040"/>
                <a:gd name="T41" fmla="*/ 2147483647 h 1888"/>
                <a:gd name="T42" fmla="*/ 2147483647 w 4040"/>
                <a:gd name="T43" fmla="*/ 2147483647 h 1888"/>
                <a:gd name="T44" fmla="*/ 2147483647 w 4040"/>
                <a:gd name="T45" fmla="*/ 2147483647 h 1888"/>
                <a:gd name="T46" fmla="*/ 2147483647 w 4040"/>
                <a:gd name="T47" fmla="*/ 2147483647 h 1888"/>
                <a:gd name="T48" fmla="*/ 2147483647 w 4040"/>
                <a:gd name="T49" fmla="*/ 2147483647 h 1888"/>
                <a:gd name="T50" fmla="*/ 2147483647 w 4040"/>
                <a:gd name="T51" fmla="*/ 2147483647 h 1888"/>
                <a:gd name="T52" fmla="*/ 2147483647 w 4040"/>
                <a:gd name="T53" fmla="*/ 0 h 1888"/>
                <a:gd name="T54" fmla="*/ 2147483647 w 4040"/>
                <a:gd name="T55" fmla="*/ 2147483647 h 1888"/>
                <a:gd name="T56" fmla="*/ 2147483647 w 4040"/>
                <a:gd name="T57" fmla="*/ 2147483647 h 1888"/>
                <a:gd name="T58" fmla="*/ 2147483647 w 4040"/>
                <a:gd name="T59" fmla="*/ 2147483647 h 1888"/>
                <a:gd name="T60" fmla="*/ 2147483647 w 4040"/>
                <a:gd name="T61" fmla="*/ 2147483647 h 1888"/>
                <a:gd name="T62" fmla="*/ 2147483647 w 4040"/>
                <a:gd name="T63" fmla="*/ 2147483647 h 1888"/>
                <a:gd name="T64" fmla="*/ 2147483647 w 4040"/>
                <a:gd name="T65" fmla="*/ 2147483647 h 1888"/>
                <a:gd name="T66" fmla="*/ 2147483647 w 4040"/>
                <a:gd name="T67" fmla="*/ 2147483647 h 1888"/>
                <a:gd name="T68" fmla="*/ 2147483647 w 4040"/>
                <a:gd name="T69" fmla="*/ 2147483647 h 1888"/>
                <a:gd name="T70" fmla="*/ 2147483647 w 4040"/>
                <a:gd name="T71" fmla="*/ 2147483647 h 1888"/>
                <a:gd name="T72" fmla="*/ 2147483647 w 4040"/>
                <a:gd name="T73" fmla="*/ 2147483647 h 1888"/>
                <a:gd name="T74" fmla="*/ 2147483647 w 4040"/>
                <a:gd name="T75" fmla="*/ 2147483647 h 1888"/>
                <a:gd name="T76" fmla="*/ 2147483647 w 4040"/>
                <a:gd name="T77" fmla="*/ 2147483647 h 1888"/>
                <a:gd name="T78" fmla="*/ 2147483647 w 4040"/>
                <a:gd name="T79" fmla="*/ 2147483647 h 1888"/>
                <a:gd name="T80" fmla="*/ 2147483647 w 4040"/>
                <a:gd name="T81" fmla="*/ 2147483647 h 1888"/>
                <a:gd name="T82" fmla="*/ 2147483647 w 4040"/>
                <a:gd name="T83" fmla="*/ 2147483647 h 1888"/>
                <a:gd name="T84" fmla="*/ 2147483647 w 4040"/>
                <a:gd name="T85" fmla="*/ 2147483647 h 1888"/>
                <a:gd name="T86" fmla="*/ 2147483647 w 4040"/>
                <a:gd name="T87" fmla="*/ 2147483647 h 1888"/>
                <a:gd name="T88" fmla="*/ 2147483647 w 4040"/>
                <a:gd name="T89" fmla="*/ 2147483647 h 1888"/>
                <a:gd name="T90" fmla="*/ 2147483647 w 4040"/>
                <a:gd name="T91" fmla="*/ 2147483647 h 1888"/>
                <a:gd name="T92" fmla="*/ 2147483647 w 4040"/>
                <a:gd name="T93" fmla="*/ 2147483647 h 1888"/>
                <a:gd name="T94" fmla="*/ 2147483647 w 4040"/>
                <a:gd name="T95" fmla="*/ 2147483647 h 1888"/>
                <a:gd name="T96" fmla="*/ 2147483647 w 4040"/>
                <a:gd name="T97" fmla="*/ 2147483647 h 1888"/>
                <a:gd name="T98" fmla="*/ 2147483647 w 4040"/>
                <a:gd name="T99" fmla="*/ 2147483647 h 1888"/>
                <a:gd name="T100" fmla="*/ 2147483647 w 4040"/>
                <a:gd name="T101" fmla="*/ 2147483647 h 1888"/>
                <a:gd name="T102" fmla="*/ 2147483647 w 4040"/>
                <a:gd name="T103" fmla="*/ 2147483647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334F9F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gray">
            <a:xfrm>
              <a:off x="1622425" y="3826560"/>
              <a:ext cx="1141413" cy="80637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3857625" y="2100280"/>
              <a:ext cx="1143000" cy="8595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gray">
            <a:xfrm>
              <a:off x="6681916" y="1897288"/>
              <a:ext cx="1079500" cy="78729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5940152" y="3603625"/>
              <a:ext cx="1141412" cy="9021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3548063" y="4632939"/>
              <a:ext cx="1141413" cy="81812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31319" y="200119"/>
            <a:ext cx="417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Сабақта қолданылатын әдіс тәсілдер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913" y="30907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6904" y="1053121"/>
            <a:ext cx="14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ДЖИГСО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8525" y="551447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ПОПС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4682" y="968625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2536" y="3894989"/>
            <a:ext cx="92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постер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06671" y="1967303"/>
            <a:ext cx="373207" cy="42969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70826" y="4313664"/>
            <a:ext cx="373207" cy="42969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92058" y="4647867"/>
            <a:ext cx="373207" cy="42969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57457" y="968625"/>
            <a:ext cx="373207" cy="42969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36778" y="2229815"/>
            <a:ext cx="476962" cy="42969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8722" y="243984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1893" y="1235456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 </a:t>
            </a:r>
          </a:p>
          <a:p>
            <a:pPr algn="ctr"/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6769" y="4259398"/>
            <a:ext cx="123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4306" y="3608291"/>
            <a:ext cx="18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6167" y="435947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ЖБ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6904" y="2444663"/>
            <a:ext cx="99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</a:p>
          <a:p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бағалау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170826" y="2208044"/>
            <a:ext cx="2295727" cy="1997996"/>
            <a:chOff x="2155812" y="476672"/>
            <a:chExt cx="4796212" cy="5517466"/>
          </a:xfrm>
        </p:grpSpPr>
        <p:pic>
          <p:nvPicPr>
            <p:cNvPr id="43" name="Picture 2" descr="http://formula-success.ru/wp-content/uploads/2015/01/formula-uhenika-264x3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812" y="476672"/>
              <a:ext cx="4782145" cy="543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417435" y="3228717"/>
              <a:ext cx="872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200" dirty="0" smtClean="0">
                  <a:latin typeface="Times New Roman" pitchFamily="18" charset="0"/>
                  <a:cs typeface="Times New Roman" pitchFamily="18" charset="0"/>
                </a:rPr>
                <a:t>Рефлексия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67805" y="3625948"/>
              <a:ext cx="689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200" dirty="0" smtClean="0">
                  <a:latin typeface="Times New Roman" pitchFamily="18" charset="0"/>
                  <a:cs typeface="Times New Roman" pitchFamily="18" charset="0"/>
                </a:rPr>
                <a:t>Бағалау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8840" y="4100888"/>
              <a:ext cx="619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200" dirty="0" smtClean="0">
                  <a:latin typeface="Times New Roman" pitchFamily="18" charset="0"/>
                  <a:cs typeface="Times New Roman" pitchFamily="18" charset="0"/>
                </a:rPr>
                <a:t>ПОПС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26024" y="4398785"/>
              <a:ext cx="17420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200" dirty="0" smtClean="0">
                  <a:latin typeface="Times New Roman" pitchFamily="18" charset="0"/>
                  <a:cs typeface="Times New Roman" pitchFamily="18" charset="0"/>
                </a:rPr>
                <a:t>Деңгейлік тапсырмалар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79624" y="4934114"/>
              <a:ext cx="1543728" cy="764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200" dirty="0" smtClean="0">
                  <a:latin typeface="Times New Roman" pitchFamily="18" charset="0"/>
                  <a:cs typeface="Times New Roman" pitchFamily="18" charset="0"/>
                </a:rPr>
                <a:t>джигсо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85623" y="5229205"/>
              <a:ext cx="4566401" cy="764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200" dirty="0" smtClean="0">
                  <a:latin typeface="Times New Roman" pitchFamily="18" charset="0"/>
                  <a:cs typeface="Times New Roman" pitchFamily="18" charset="0"/>
                </a:rPr>
                <a:t>             Ашық және жетелеуші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flipH="1">
              <a:off x="2508984" y="4260288"/>
              <a:ext cx="1908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07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" y="1697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2766677"/>
              </p:ext>
            </p:extLst>
          </p:nvPr>
        </p:nvGraphicFramePr>
        <p:xfrm>
          <a:off x="653953" y="912528"/>
          <a:ext cx="8166520" cy="568482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125959"/>
                <a:gridCol w="5040561"/>
              </a:tblGrid>
              <a:tr h="796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Сабақтың тақырыбы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Кенесары Қасымұлы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бастаған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 азаттық қозғалыс  (1837-1847)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31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Сілтеме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Оқулық: 11 сынып Қаз тарихы, Тұрлығұл.Т, Жолдасбаев, т.б. «Мектеп»  2015 ж,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Әдістемелік құралдар, смайлик, маркер, стикер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 мақсат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 азаттық қозғалыстың ерекшелігін, мақсатын аша отырып Кенесары Қасымұлының халқының бостандығы мен тәуелсіздігі үшін күрескен мемлекет қайраткері екендігін жан жақты талдай білуге қалыптастыру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Күтілетін нәтиже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Топпен  жұмыс істеу арқылы өзгелерді тыңдай білуге , тиянақтылыққа, ұқыптылыққа үйренеді.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Түйінді идеялар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Оқушыларға мәтіндегі негізгі ойды, идеяны ұғындыру. Сұрақ қою арқылы жан жақты ойлай алады.Алған білімін өмірде қолдана алады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Сабақтың түрі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Жаңа сабақ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Оқыту түрі: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Жеке, жұптық, топтық, ұжымдық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Әдіс - тәсілдері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 стротегиялары, АКТ,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ДЖИГСО,</a:t>
                      </a:r>
                      <a:r>
                        <a:rPr lang="kk-KZ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ПОПС 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әдісі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Пәнаралық байланыс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Дүние жүзі тарихы, география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4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" y="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388345"/>
              </p:ext>
            </p:extLst>
          </p:nvPr>
        </p:nvGraphicFramePr>
        <p:xfrm>
          <a:off x="626434" y="188640"/>
          <a:ext cx="8338054" cy="578738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55871"/>
                <a:gridCol w="2971188"/>
                <a:gridCol w="3210995"/>
              </a:tblGrid>
              <a:tr h="251626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Кезең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34" marR="59034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Мұғалімнің әрекеті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Оқушының әрекеті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3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34" marR="59034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Амандасу. Оқушыларды түгелдеу. 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spc="-25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 арқылы тақырыпты ашу. (Тәуелсіз Қазақстан</a:t>
                      </a:r>
                      <a:r>
                        <a:rPr lang="kk-KZ" sz="1400" b="1" spc="-25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(АКТ)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spc="-25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-Балалар, бейнежазбадан не көріп тұрсыздар?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spc="-25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Біз тәуелсіздікке қалай қол жеткіздік?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spc="-25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Қандай қиындықтар болды?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spc="-25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Иә, бүгінгі сабағымыздың тақырыбы: Кенесары Қасым ұлы бастаған көтеріліс.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Балалар жаңа сабақтың тақырыбын білдік. 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тақырыпта қалай мақсатымызға жетеміз деп ойлайсыңдар?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84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 сабақтың мақсатымен таныстырамын.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84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Орындарынан тұрып, амандасу, сабаққа зейіндерін аудару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Видеоны көріп, тақырыпты ашады. Сабақтың мақсатын анықтайды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 тақырыптың мақсатын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ашады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126876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8749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https://informburo.kz/img/article/334/12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372" y="2564903"/>
            <a:ext cx="2227367" cy="1422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3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" y="-11697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5586939"/>
              </p:ext>
            </p:extLst>
          </p:nvPr>
        </p:nvGraphicFramePr>
        <p:xfrm>
          <a:off x="755577" y="620688"/>
          <a:ext cx="7884604" cy="515264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14784"/>
                <a:gridCol w="3133284"/>
                <a:gridCol w="2646157"/>
                <a:gridCol w="190379"/>
              </a:tblGrid>
              <a:tr h="5040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Қолдану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 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сабағымызды бастамас бұрын сынып  топқа бөлінеді. </a:t>
                      </a: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ДЖИГСО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әдісі арқылы жаңа сабақты түсіндіремін 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1-топ 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1837-1847 жылдардағы ұлт азаттық қозғалыстың жеңілуінің  басты себептері.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2-топ: ж1837-1847 жылдардағы  ұлт азаттық қозғалыстың қазіргі тәуелсіз Қазақстанға қатысы.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 тапсырмалар төңірегінде оқушылар талдайды, пікір-алмасу арқылы тапсырманы орындап түсінгендерін бір-біріне жеткізеді. </a:t>
                      </a: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Кері байланыс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береді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 </a:t>
                      </a: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жоба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схема, карта түрінде өз жұмыстарын қорғайды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58311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сурет\IMG-20170503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3"/>
            <a:ext cx="2232519" cy="167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19505"/>
            <a:ext cx="2134611" cy="119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4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" y="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5238589"/>
              </p:ext>
            </p:extLst>
          </p:nvPr>
        </p:nvGraphicFramePr>
        <p:xfrm>
          <a:off x="755577" y="548680"/>
          <a:ext cx="8208911" cy="622407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00198"/>
                <a:gridCol w="3312368"/>
                <a:gridCol w="3096345"/>
              </a:tblGrid>
              <a:tr h="297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Жинақтау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ПОПС </a:t>
                      </a: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әдісін қолдану.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Қасымұлы күресі халқының мақсат мүддесіне шын берілгені ме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 берілген тапсырма арқылы өз ойларын ортаға 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салады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r>
                        <a:rPr lang="kk-KZ" sz="1400" b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kk-KZ" sz="1400" b="1" baseline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kk-KZ" sz="1400" b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білдім</a:t>
                      </a:r>
                      <a:r>
                        <a:rPr lang="kk-KZ" sz="14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       білгім</a:t>
                      </a:r>
                      <a:r>
                        <a:rPr lang="kk-KZ" sz="14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келеді</a:t>
                      </a: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kk-KZ" sz="14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89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 тапсырмасы.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Сабаққа белсенді қатысқан оқушыларды бағалау,  бағаларын күнделіктеріне қою. </a:t>
                      </a:r>
                      <a:endParaRPr lang="ru-RU" sz="14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Күнделіктеріне бағаны қойдырады.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 descr="C:\Users\user\Desktop\сурет\20170504_114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43227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artshik.h1.ru/s/2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798167"/>
            <a:ext cx="1152128" cy="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f.mypage.ru/0b28a8f3e910a28c2e46292ade6bd092_0626b195aa2317c636fd047b044d8ea8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820631"/>
            <a:ext cx="873258" cy="6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thetomatos.com/wp-content/uploads/2016/02/shield-clipart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5048"/>
            <a:ext cx="921205" cy="9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im0-tub-kz.yandex.net/i?id=a82b2eece7693f2cf4d5a6a7671d6ae5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478" y="1628800"/>
            <a:ext cx="2171553" cy="162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сурет\IMG-20170503-WA00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952" y="1488211"/>
            <a:ext cx="2171554" cy="162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698" y="2740654"/>
            <a:ext cx="256051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564" y="4653136"/>
            <a:ext cx="1612729" cy="74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4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5/shkolnyiy-universalnyiy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" y="0"/>
            <a:ext cx="9143458" cy="68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сурет\20170503_111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60" y="2584555"/>
            <a:ext cx="2592288" cy="1697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60" y="451781"/>
            <a:ext cx="2592288" cy="1752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C:\Users\user\Desktop\сурет\IMG-20170503-WA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6164" y="4387341"/>
            <a:ext cx="2706654" cy="2029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сурет\20170504_1140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45595"/>
            <a:ext cx="217624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 descr="C:\Users\user\Desktop\сурет\IMG-20170503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30425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сурет\IMG-20170503-WA0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11658"/>
            <a:ext cx="2706655" cy="2029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сурет\IMG-20170503-WA00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523" y="2479011"/>
            <a:ext cx="2357855" cy="1557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223" y="1484784"/>
            <a:ext cx="2514277" cy="824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24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441</Words>
  <Application>Microsoft Office PowerPoint</Application>
  <PresentationFormat>Экран (4:3)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38</cp:revision>
  <dcterms:modified xsi:type="dcterms:W3CDTF">2019-11-25T03:26:09Z</dcterms:modified>
</cp:coreProperties>
</file>