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74" r:id="rId4"/>
    <p:sldId id="277" r:id="rId5"/>
    <p:sldId id="278" r:id="rId6"/>
    <p:sldId id="279" r:id="rId7"/>
    <p:sldId id="28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EC2"/>
    <a:srgbClr val="FFFFCC"/>
    <a:srgbClr val="FFFFFF"/>
    <a:srgbClr val="006432"/>
    <a:srgbClr val="368A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4660"/>
  </p:normalViewPr>
  <p:slideViewPr>
    <p:cSldViewPr>
      <p:cViewPr>
        <p:scale>
          <a:sx n="59" d="100"/>
          <a:sy n="59" d="100"/>
        </p:scale>
        <p:origin x="-140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D152-6F77-4957-B38C-B8BB0D3A2D04}" type="datetimeFigureOut">
              <a:rPr lang="ru-RU" smtClean="0"/>
              <a:pPr/>
              <a:t>чт 21.11.19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EEED-B453-48BF-954D-44FD7E446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838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21.11.2019 ж.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65406">
            <a:off x="493544" y="3729168"/>
            <a:ext cx="189507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 </a:t>
            </a:r>
            <a:endParaRPr lang="ru-RU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153173">
            <a:off x="2414524" y="5216953"/>
            <a:ext cx="178145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680632">
            <a:off x="5944003" y="819803"/>
            <a:ext cx="145424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endParaRPr lang="ru-RU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206138">
            <a:off x="6752601" y="5203090"/>
            <a:ext cx="176202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kk-KZ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5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65406">
            <a:off x="493545" y="1671769"/>
            <a:ext cx="189507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sin x 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153173">
            <a:off x="2414525" y="3159554"/>
            <a:ext cx="178145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680632">
            <a:off x="4724804" y="1734205"/>
            <a:ext cx="145424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1206138">
            <a:off x="6752602" y="3145691"/>
            <a:ext cx="176202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kk-KZ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5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65406">
            <a:off x="25073" y="4707774"/>
            <a:ext cx="149438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 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1153173">
            <a:off x="1955603" y="6123358"/>
            <a:ext cx="140478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680632">
            <a:off x="6681765" y="106470"/>
            <a:ext cx="114676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1206138">
            <a:off x="6287473" y="6112913"/>
            <a:ext cx="138946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1334594" flipH="1">
            <a:off x="2372631" y="1263529"/>
            <a:ext cx="149438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 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446827" flipH="1">
            <a:off x="4303162" y="697911"/>
            <a:ext cx="140478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0919368" flipH="1">
            <a:off x="6453164" y="1630469"/>
            <a:ext cx="114676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393862" flipH="1">
            <a:off x="7722145" y="2287103"/>
            <a:ext cx="138946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22059" t="35294" r="11765" b="5882"/>
          <a:stretch>
            <a:fillRect/>
          </a:stretch>
        </p:blipFill>
        <p:spPr bwMode="auto">
          <a:xfrm rot="6310929">
            <a:off x="4027320" y="2874872"/>
            <a:ext cx="3456369" cy="230424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 l="8823" t="16667" r="8824" b="6863"/>
          <a:stretch>
            <a:fillRect/>
          </a:stretch>
        </p:blipFill>
        <p:spPr bwMode="auto">
          <a:xfrm rot="3822272">
            <a:off x="1715694" y="2319814"/>
            <a:ext cx="3429000" cy="238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924800" cy="1219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Өткен тақырыптарды еске түсіру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65406">
            <a:off x="493544" y="3729168"/>
            <a:ext cx="1895071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sin x </a:t>
            </a:r>
            <a:endParaRPr lang="ru-RU" sz="6000" dirty="0"/>
          </a:p>
        </p:txBody>
      </p:sp>
      <p:sp>
        <p:nvSpPr>
          <p:cNvPr id="17" name="Прямоугольник 16"/>
          <p:cNvSpPr/>
          <p:nvPr/>
        </p:nvSpPr>
        <p:spPr>
          <a:xfrm rot="21153173">
            <a:off x="2414524" y="5216953"/>
            <a:ext cx="1781453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x</a:t>
            </a:r>
            <a:endParaRPr lang="ru-RU" sz="5400" dirty="0"/>
          </a:p>
        </p:txBody>
      </p:sp>
      <p:sp>
        <p:nvSpPr>
          <p:cNvPr id="19" name="Прямоугольник 18"/>
          <p:cNvSpPr/>
          <p:nvPr/>
        </p:nvSpPr>
        <p:spPr>
          <a:xfrm rot="680632">
            <a:off x="4724803" y="3791604"/>
            <a:ext cx="145424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x </a:t>
            </a:r>
            <a:endParaRPr lang="ru-RU" sz="5400" dirty="0"/>
          </a:p>
        </p:txBody>
      </p:sp>
      <p:sp>
        <p:nvSpPr>
          <p:cNvPr id="20" name="Прямоугольник 19"/>
          <p:cNvSpPr/>
          <p:nvPr/>
        </p:nvSpPr>
        <p:spPr>
          <a:xfrm rot="21206138">
            <a:off x="6752601" y="5203090"/>
            <a:ext cx="1762021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lang="ru-RU" sz="5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.kdm44.ru/public/news/stories/images/%D0%B7%D0%B0%D0%B3%D1%80%D1%83%D0%B6%D0%B5%D0%BD%D0%BD%D0%BE%D0%B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038405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219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сабақ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900igr.net/up/datas/177082/007.jpg"/>
          <p:cNvPicPr/>
          <p:nvPr/>
        </p:nvPicPr>
        <p:blipFill>
          <a:blip r:embed="rId2"/>
          <a:srcRect t="12698"/>
          <a:stretch>
            <a:fillRect/>
          </a:stretch>
        </p:blipFill>
        <p:spPr bwMode="auto">
          <a:xfrm>
            <a:off x="609600" y="14478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AMSUNG\Downloads\17719_html_276af11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1"/>
            <a:ext cx="380220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thematics-repetition.com/wp-content/uploads/2012/12/32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429000"/>
            <a:ext cx="41324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14414" t="19565" r="13514" b="10870"/>
          <a:stretch/>
        </p:blipFill>
        <p:spPr bwMode="auto">
          <a:xfrm>
            <a:off x="304800" y="3733800"/>
            <a:ext cx="44958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cxnSp>
        <p:nvCxnSpPr>
          <p:cNvPr id="9" name="Прямая со стрелкой 8"/>
          <p:cNvCxnSpPr>
            <a:stCxn id="3" idx="2"/>
            <a:endCxn id="4" idx="0"/>
          </p:cNvCxnSpPr>
          <p:nvPr/>
        </p:nvCxnSpPr>
        <p:spPr>
          <a:xfrm rot="5400000">
            <a:off x="3314700" y="190500"/>
            <a:ext cx="2286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238500" y="2400300"/>
            <a:ext cx="2438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495800" y="12954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9248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usmexico.org/wp-content/uploads/sites/21/2015/11/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65" t="42128" b="3010"/>
          <a:stretch>
            <a:fillRect/>
          </a:stretch>
        </p:blipFill>
        <p:spPr bwMode="auto">
          <a:xfrm>
            <a:off x="1905000" y="2971800"/>
            <a:ext cx="548640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924800" cy="2819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kk-KZ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924800" cy="2819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 аударғандарыңызға рахмет!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61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21.11.2019 ж.</vt:lpstr>
      <vt:lpstr>Өткен тақырыптарды еске түсіру</vt:lpstr>
      <vt:lpstr>Слайд 3</vt:lpstr>
      <vt:lpstr>Жаңа сабақ</vt:lpstr>
      <vt:lpstr>Оқулықпен жұмыс</vt:lpstr>
      <vt:lpstr>Бағалау</vt:lpstr>
      <vt:lpstr>Назар аударғандарыңызға рахмет!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Қарапайым тригонометриялық теңсіздіктерді шешу</dc:title>
  <dc:creator>Admin</dc:creator>
  <cp:lastModifiedBy>SAMSUNG</cp:lastModifiedBy>
  <cp:revision>56</cp:revision>
  <dcterms:created xsi:type="dcterms:W3CDTF">2010-01-17T03:22:19Z</dcterms:created>
  <dcterms:modified xsi:type="dcterms:W3CDTF">2019-11-20T19:33:41Z</dcterms:modified>
</cp:coreProperties>
</file>