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4" r:id="rId3"/>
    <p:sldId id="312" r:id="rId4"/>
    <p:sldId id="349" r:id="rId5"/>
    <p:sldId id="378" r:id="rId6"/>
    <p:sldId id="375" r:id="rId7"/>
    <p:sldId id="377" r:id="rId8"/>
    <p:sldId id="351" r:id="rId9"/>
    <p:sldId id="353" r:id="rId10"/>
    <p:sldId id="354" r:id="rId11"/>
    <p:sldId id="370" r:id="rId12"/>
    <p:sldId id="355" r:id="rId13"/>
    <p:sldId id="382" r:id="rId14"/>
    <p:sldId id="381" r:id="rId15"/>
    <p:sldId id="356" r:id="rId16"/>
    <p:sldId id="367" r:id="rId17"/>
    <p:sldId id="362" r:id="rId18"/>
    <p:sldId id="361" r:id="rId19"/>
    <p:sldId id="360" r:id="rId20"/>
    <p:sldId id="357" r:id="rId21"/>
    <p:sldId id="358" r:id="rId22"/>
    <p:sldId id="388" r:id="rId23"/>
    <p:sldId id="363" r:id="rId24"/>
    <p:sldId id="364" r:id="rId25"/>
    <p:sldId id="380" r:id="rId26"/>
    <p:sldId id="379" r:id="rId27"/>
    <p:sldId id="374" r:id="rId28"/>
    <p:sldId id="383" r:id="rId29"/>
    <p:sldId id="368" r:id="rId30"/>
    <p:sldId id="365" r:id="rId31"/>
    <p:sldId id="389" r:id="rId32"/>
    <p:sldId id="387" r:id="rId33"/>
    <p:sldId id="373" r:id="rId34"/>
    <p:sldId id="280" r:id="rId35"/>
    <p:sldId id="384" r:id="rId36"/>
    <p:sldId id="369" r:id="rId37"/>
    <p:sldId id="372" r:id="rId38"/>
    <p:sldId id="325" r:id="rId39"/>
    <p:sldId id="386" r:id="rId40"/>
    <p:sldId id="317" r:id="rId41"/>
    <p:sldId id="346" r:id="rId42"/>
    <p:sldId id="342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88" y="-6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4FFDE-BBD3-4F58-A6A3-ED5E9FE1C74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5625A0-D2FF-4758-810F-37422E635F6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Халық көтерілістен қандай үміт күтті?</a:t>
          </a:r>
          <a:endParaRPr lang="ru-RU" sz="2400" b="1" dirty="0">
            <a:solidFill>
              <a:srgbClr val="002060"/>
            </a:solidFill>
          </a:endParaRPr>
        </a:p>
      </dgm:t>
    </dgm:pt>
    <dgm:pt modelId="{91CE21A9-C872-4FB1-99E1-48BCDFAC9BA5}" type="parTrans" cxnId="{AF7CEF43-E601-4A1B-A980-9E8F586D32C8}">
      <dgm:prSet/>
      <dgm:spPr/>
      <dgm:t>
        <a:bodyPr/>
        <a:lstStyle/>
        <a:p>
          <a:endParaRPr lang="ru-RU"/>
        </a:p>
      </dgm:t>
    </dgm:pt>
    <dgm:pt modelId="{0584E3D9-544B-4096-82A4-D29261E2A4AD}" type="sibTrans" cxnId="{AF7CEF43-E601-4A1B-A980-9E8F586D32C8}">
      <dgm:prSet/>
      <dgm:spPr/>
      <dgm:t>
        <a:bodyPr/>
        <a:lstStyle/>
        <a:p>
          <a:endParaRPr lang="ru-RU"/>
        </a:p>
      </dgm:t>
    </dgm:pt>
    <dgm:pt modelId="{1525BFDD-A7F2-4FE9-89C1-A3DD51F0DB66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881A383-1781-4B15-B157-A393F0014ABA}" type="parTrans" cxnId="{11FAC928-1A80-4D2A-BAB6-F35EDE36B809}">
      <dgm:prSet/>
      <dgm:spPr/>
      <dgm:t>
        <a:bodyPr/>
        <a:lstStyle/>
        <a:p>
          <a:endParaRPr lang="ru-RU"/>
        </a:p>
      </dgm:t>
    </dgm:pt>
    <dgm:pt modelId="{18D79CA7-B56F-480A-9031-EB46D44D9A7A}" type="sibTrans" cxnId="{11FAC928-1A80-4D2A-BAB6-F35EDE36B809}">
      <dgm:prSet/>
      <dgm:spPr/>
      <dgm:t>
        <a:bodyPr/>
        <a:lstStyle/>
        <a:p>
          <a:endParaRPr lang="ru-RU"/>
        </a:p>
      </dgm:t>
    </dgm:pt>
    <dgm:pt modelId="{023117D8-5EC7-4BDA-88F3-6E6B52D5F7F1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527707C-A0DA-4FBA-ADB6-463683D4695A}" type="parTrans" cxnId="{41C2DF6E-AEE1-40F0-9E17-144B103BEECE}">
      <dgm:prSet/>
      <dgm:spPr/>
      <dgm:t>
        <a:bodyPr/>
        <a:lstStyle/>
        <a:p>
          <a:endParaRPr lang="ru-RU"/>
        </a:p>
      </dgm:t>
    </dgm:pt>
    <dgm:pt modelId="{AEA1D03A-0D0F-43F6-ADBB-B54D8DA19DB1}" type="sibTrans" cxnId="{41C2DF6E-AEE1-40F0-9E17-144B103BEECE}">
      <dgm:prSet/>
      <dgm:spPr/>
      <dgm:t>
        <a:bodyPr/>
        <a:lstStyle/>
        <a:p>
          <a:endParaRPr lang="ru-RU"/>
        </a:p>
      </dgm:t>
    </dgm:pt>
    <dgm:pt modelId="{2CBF0DC8-C165-4EE5-8F68-9AA9880A4A11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668A70-A6C4-4BB1-818B-87670DDB18A4}" type="parTrans" cxnId="{5A6CC31C-BBEF-42E7-93AB-E17D961CBA7C}">
      <dgm:prSet/>
      <dgm:spPr/>
      <dgm:t>
        <a:bodyPr/>
        <a:lstStyle/>
        <a:p>
          <a:endParaRPr lang="ru-RU"/>
        </a:p>
      </dgm:t>
    </dgm:pt>
    <dgm:pt modelId="{DC2812DC-78A4-44E1-B3B1-658732A93788}" type="sibTrans" cxnId="{5A6CC31C-BBEF-42E7-93AB-E17D961CBA7C}">
      <dgm:prSet/>
      <dgm:spPr/>
      <dgm:t>
        <a:bodyPr/>
        <a:lstStyle/>
        <a:p>
          <a:endParaRPr lang="ru-RU"/>
        </a:p>
      </dgm:t>
    </dgm:pt>
    <dgm:pt modelId="{B9BD71F6-A800-4497-B63E-53A9578F8070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70FC107-366C-4D68-A1D6-65E35B3D758E}" type="parTrans" cxnId="{C8719827-631C-4BF8-9FD2-FC5B8BDA71BF}">
      <dgm:prSet/>
      <dgm:spPr/>
      <dgm:t>
        <a:bodyPr/>
        <a:lstStyle/>
        <a:p>
          <a:endParaRPr lang="ru-RU"/>
        </a:p>
      </dgm:t>
    </dgm:pt>
    <dgm:pt modelId="{2F8700F4-8749-4265-BA2C-59EB3EA83249}" type="sibTrans" cxnId="{C8719827-631C-4BF8-9FD2-FC5B8BDA71BF}">
      <dgm:prSet/>
      <dgm:spPr/>
      <dgm:t>
        <a:bodyPr/>
        <a:lstStyle/>
        <a:p>
          <a:endParaRPr lang="ru-RU"/>
        </a:p>
      </dgm:t>
    </dgm:pt>
    <dgm:pt modelId="{ED9D1F99-A235-451B-92C9-F59A58967D70}" type="pres">
      <dgm:prSet presAssocID="{1C74FFDE-BBD3-4F58-A6A3-ED5E9FE1C7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F1B0F-632E-4EC2-A8BA-14E8698D4636}" type="pres">
      <dgm:prSet presAssocID="{1C74FFDE-BBD3-4F58-A6A3-ED5E9FE1C744}" presName="cycle" presStyleCnt="0"/>
      <dgm:spPr/>
    </dgm:pt>
    <dgm:pt modelId="{F39D665C-B230-435F-A61A-ECA873557624}" type="pres">
      <dgm:prSet presAssocID="{C95625A0-D2FF-4758-810F-37422E635F6B}" presName="nodeFirstNode" presStyleLbl="node1" presStyleIdx="0" presStyleCnt="5" custScaleX="115198" custScaleY="147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472EB-4AE6-4F34-9A95-793497E1E112}" type="pres">
      <dgm:prSet presAssocID="{0584E3D9-544B-4096-82A4-D29261E2A4A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A29C820-F83D-4DB7-9D26-7919D48DF81E}" type="pres">
      <dgm:prSet presAssocID="{1525BFDD-A7F2-4FE9-89C1-A3DD51F0DB66}" presName="nodeFollowingNodes" presStyleLbl="node1" presStyleIdx="1" presStyleCnt="5" custScaleY="15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AD9F6-2E13-49C7-8F7E-62D7A957B294}" type="pres">
      <dgm:prSet presAssocID="{023117D8-5EC7-4BDA-88F3-6E6B52D5F7F1}" presName="nodeFollowingNodes" presStyleLbl="node1" presStyleIdx="2" presStyleCnt="5" custScaleX="114873" custScaleY="101844" custRadScaleRad="115690" custRadScaleInc="-1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708B0-1ECC-4413-8243-493344FB37BC}" type="pres">
      <dgm:prSet presAssocID="{2CBF0DC8-C165-4EE5-8F68-9AA9880A4A11}" presName="nodeFollowingNodes" presStyleLbl="node1" presStyleIdx="3" presStyleCnt="5" custScaleX="130306" custScaleY="133633" custRadScaleRad="98936" custRadScaleInc="11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91E81-9CDD-4F18-B2DE-5264C99EBB58}" type="pres">
      <dgm:prSet presAssocID="{B9BD71F6-A800-4497-B63E-53A9578F8070}" presName="nodeFollowingNodes" presStyleLbl="node1" presStyleIdx="4" presStyleCnt="5" custScaleY="136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CEF43-E601-4A1B-A980-9E8F586D32C8}" srcId="{1C74FFDE-BBD3-4F58-A6A3-ED5E9FE1C744}" destId="{C95625A0-D2FF-4758-810F-37422E635F6B}" srcOrd="0" destOrd="0" parTransId="{91CE21A9-C872-4FB1-99E1-48BCDFAC9BA5}" sibTransId="{0584E3D9-544B-4096-82A4-D29261E2A4AD}"/>
    <dgm:cxn modelId="{924CF69D-D024-4A73-AF99-0CB1CB2D9864}" type="presOf" srcId="{C95625A0-D2FF-4758-810F-37422E635F6B}" destId="{F39D665C-B230-435F-A61A-ECA873557624}" srcOrd="0" destOrd="0" presId="urn:microsoft.com/office/officeart/2005/8/layout/cycle3"/>
    <dgm:cxn modelId="{41C2DF6E-AEE1-40F0-9E17-144B103BEECE}" srcId="{1C74FFDE-BBD3-4F58-A6A3-ED5E9FE1C744}" destId="{023117D8-5EC7-4BDA-88F3-6E6B52D5F7F1}" srcOrd="2" destOrd="0" parTransId="{B527707C-A0DA-4FBA-ADB6-463683D4695A}" sibTransId="{AEA1D03A-0D0F-43F6-ADBB-B54D8DA19DB1}"/>
    <dgm:cxn modelId="{57D0C851-4332-4E77-869C-5A87A240D877}" type="presOf" srcId="{2CBF0DC8-C165-4EE5-8F68-9AA9880A4A11}" destId="{6AE708B0-1ECC-4413-8243-493344FB37BC}" srcOrd="0" destOrd="0" presId="urn:microsoft.com/office/officeart/2005/8/layout/cycle3"/>
    <dgm:cxn modelId="{C8719827-631C-4BF8-9FD2-FC5B8BDA71BF}" srcId="{1C74FFDE-BBD3-4F58-A6A3-ED5E9FE1C744}" destId="{B9BD71F6-A800-4497-B63E-53A9578F8070}" srcOrd="4" destOrd="0" parTransId="{B70FC107-366C-4D68-A1D6-65E35B3D758E}" sibTransId="{2F8700F4-8749-4265-BA2C-59EB3EA83249}"/>
    <dgm:cxn modelId="{5A6CC31C-BBEF-42E7-93AB-E17D961CBA7C}" srcId="{1C74FFDE-BBD3-4F58-A6A3-ED5E9FE1C744}" destId="{2CBF0DC8-C165-4EE5-8F68-9AA9880A4A11}" srcOrd="3" destOrd="0" parTransId="{1F668A70-A6C4-4BB1-818B-87670DDB18A4}" sibTransId="{DC2812DC-78A4-44E1-B3B1-658732A93788}"/>
    <dgm:cxn modelId="{313BED5D-E2A6-41CE-B5DD-A9AB4A29902F}" type="presOf" srcId="{023117D8-5EC7-4BDA-88F3-6E6B52D5F7F1}" destId="{80EAD9F6-2E13-49C7-8F7E-62D7A957B294}" srcOrd="0" destOrd="0" presId="urn:microsoft.com/office/officeart/2005/8/layout/cycle3"/>
    <dgm:cxn modelId="{A1268F76-3110-4C13-A2D0-D04671E939AC}" type="presOf" srcId="{B9BD71F6-A800-4497-B63E-53A9578F8070}" destId="{47091E81-9CDD-4F18-B2DE-5264C99EBB58}" srcOrd="0" destOrd="0" presId="urn:microsoft.com/office/officeart/2005/8/layout/cycle3"/>
    <dgm:cxn modelId="{4E6868B5-D6C3-4B79-A293-402E5940FF20}" type="presOf" srcId="{1525BFDD-A7F2-4FE9-89C1-A3DD51F0DB66}" destId="{EA29C820-F83D-4DB7-9D26-7919D48DF81E}" srcOrd="0" destOrd="0" presId="urn:microsoft.com/office/officeart/2005/8/layout/cycle3"/>
    <dgm:cxn modelId="{11FAC928-1A80-4D2A-BAB6-F35EDE36B809}" srcId="{1C74FFDE-BBD3-4F58-A6A3-ED5E9FE1C744}" destId="{1525BFDD-A7F2-4FE9-89C1-A3DD51F0DB66}" srcOrd="1" destOrd="0" parTransId="{F881A383-1781-4B15-B157-A393F0014ABA}" sibTransId="{18D79CA7-B56F-480A-9031-EB46D44D9A7A}"/>
    <dgm:cxn modelId="{F1235A93-1FD1-4C7A-9145-18201EF3155E}" type="presOf" srcId="{0584E3D9-544B-4096-82A4-D29261E2A4AD}" destId="{499472EB-4AE6-4F34-9A95-793497E1E112}" srcOrd="0" destOrd="0" presId="urn:microsoft.com/office/officeart/2005/8/layout/cycle3"/>
    <dgm:cxn modelId="{712AEA1C-58FD-4C06-A886-90788779D979}" type="presOf" srcId="{1C74FFDE-BBD3-4F58-A6A3-ED5E9FE1C744}" destId="{ED9D1F99-A235-451B-92C9-F59A58967D70}" srcOrd="0" destOrd="0" presId="urn:microsoft.com/office/officeart/2005/8/layout/cycle3"/>
    <dgm:cxn modelId="{B37C2AD6-34D3-41F6-BDEE-CEF589184185}" type="presParOf" srcId="{ED9D1F99-A235-451B-92C9-F59A58967D70}" destId="{F51F1B0F-632E-4EC2-A8BA-14E8698D4636}" srcOrd="0" destOrd="0" presId="urn:microsoft.com/office/officeart/2005/8/layout/cycle3"/>
    <dgm:cxn modelId="{C9BB9F28-FC21-4CDE-A748-5D6F10743781}" type="presParOf" srcId="{F51F1B0F-632E-4EC2-A8BA-14E8698D4636}" destId="{F39D665C-B230-435F-A61A-ECA873557624}" srcOrd="0" destOrd="0" presId="urn:microsoft.com/office/officeart/2005/8/layout/cycle3"/>
    <dgm:cxn modelId="{570C3595-BE11-4A4E-BF3C-1137B15DDF6E}" type="presParOf" srcId="{F51F1B0F-632E-4EC2-A8BA-14E8698D4636}" destId="{499472EB-4AE6-4F34-9A95-793497E1E112}" srcOrd="1" destOrd="0" presId="urn:microsoft.com/office/officeart/2005/8/layout/cycle3"/>
    <dgm:cxn modelId="{452849D9-357D-4B26-A158-D7EC88F525A3}" type="presParOf" srcId="{F51F1B0F-632E-4EC2-A8BA-14E8698D4636}" destId="{EA29C820-F83D-4DB7-9D26-7919D48DF81E}" srcOrd="2" destOrd="0" presId="urn:microsoft.com/office/officeart/2005/8/layout/cycle3"/>
    <dgm:cxn modelId="{63172FDB-B17B-4787-9B3F-9D1F3BBCE2E5}" type="presParOf" srcId="{F51F1B0F-632E-4EC2-A8BA-14E8698D4636}" destId="{80EAD9F6-2E13-49C7-8F7E-62D7A957B294}" srcOrd="3" destOrd="0" presId="urn:microsoft.com/office/officeart/2005/8/layout/cycle3"/>
    <dgm:cxn modelId="{75821BA7-D393-4D22-BBE3-ECA34104CFC9}" type="presParOf" srcId="{F51F1B0F-632E-4EC2-A8BA-14E8698D4636}" destId="{6AE708B0-1ECC-4413-8243-493344FB37BC}" srcOrd="4" destOrd="0" presId="urn:microsoft.com/office/officeart/2005/8/layout/cycle3"/>
    <dgm:cxn modelId="{F736D78D-C9C8-4BB2-93D1-22D87E8649A4}" type="presParOf" srcId="{F51F1B0F-632E-4EC2-A8BA-14E8698D4636}" destId="{47091E81-9CDD-4F18-B2DE-5264C99EBB5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4FFDE-BBD3-4F58-A6A3-ED5E9FE1C74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5625A0-D2FF-4758-810F-37422E635F6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Халық көтерілістен қандай үміт күтті?</a:t>
          </a:r>
          <a:endParaRPr lang="ru-RU" sz="2400" b="1" dirty="0">
            <a:solidFill>
              <a:srgbClr val="002060"/>
            </a:solidFill>
          </a:endParaRPr>
        </a:p>
      </dgm:t>
    </dgm:pt>
    <dgm:pt modelId="{91CE21A9-C872-4FB1-99E1-48BCDFAC9BA5}" type="parTrans" cxnId="{AF7CEF43-E601-4A1B-A980-9E8F586D32C8}">
      <dgm:prSet/>
      <dgm:spPr/>
      <dgm:t>
        <a:bodyPr/>
        <a:lstStyle/>
        <a:p>
          <a:endParaRPr lang="ru-RU"/>
        </a:p>
      </dgm:t>
    </dgm:pt>
    <dgm:pt modelId="{0584E3D9-544B-4096-82A4-D29261E2A4AD}" type="sibTrans" cxnId="{AF7CEF43-E601-4A1B-A980-9E8F586D32C8}">
      <dgm:prSet/>
      <dgm:spPr/>
      <dgm:t>
        <a:bodyPr/>
        <a:lstStyle/>
        <a:p>
          <a:endParaRPr lang="ru-RU"/>
        </a:p>
      </dgm:t>
    </dgm:pt>
    <dgm:pt modelId="{1525BFDD-A7F2-4FE9-89C1-A3DD51F0DB6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Ғасырлар бойы қалыптасқан жерді пайдалану жүйесін қалпына келтіруді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881A383-1781-4B15-B157-A393F0014ABA}" type="parTrans" cxnId="{11FAC928-1A80-4D2A-BAB6-F35EDE36B809}">
      <dgm:prSet/>
      <dgm:spPr/>
      <dgm:t>
        <a:bodyPr/>
        <a:lstStyle/>
        <a:p>
          <a:endParaRPr lang="ru-RU"/>
        </a:p>
      </dgm:t>
    </dgm:pt>
    <dgm:pt modelId="{18D79CA7-B56F-480A-9031-EB46D44D9A7A}" type="sibTrans" cxnId="{11FAC928-1A80-4D2A-BAB6-F35EDE36B809}">
      <dgm:prSet/>
      <dgm:spPr/>
      <dgm:t>
        <a:bodyPr/>
        <a:lstStyle/>
        <a:p>
          <a:endParaRPr lang="ru-RU"/>
        </a:p>
      </dgm:t>
    </dgm:pt>
    <dgm:pt modelId="{023117D8-5EC7-4BDA-88F3-6E6B52D5F7F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Казак әскерлерінің қазақ жерлерін басып алуын тоқтатуды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527707C-A0DA-4FBA-ADB6-463683D4695A}" type="parTrans" cxnId="{41C2DF6E-AEE1-40F0-9E17-144B103BEECE}">
      <dgm:prSet/>
      <dgm:spPr/>
      <dgm:t>
        <a:bodyPr/>
        <a:lstStyle/>
        <a:p>
          <a:endParaRPr lang="ru-RU"/>
        </a:p>
      </dgm:t>
    </dgm:pt>
    <dgm:pt modelId="{AEA1D03A-0D0F-43F6-ADBB-B54D8DA19DB1}" type="sibTrans" cxnId="{41C2DF6E-AEE1-40F0-9E17-144B103BEECE}">
      <dgm:prSet/>
      <dgm:spPr/>
      <dgm:t>
        <a:bodyPr/>
        <a:lstStyle/>
        <a:p>
          <a:endParaRPr lang="ru-RU"/>
        </a:p>
      </dgm:t>
    </dgm:pt>
    <dgm:pt modelId="{2CBF0DC8-C165-4EE5-8F68-9AA9880A4A11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Нұралы хан мен оның айналасындағы ақсүйектердің озбырлығына шек қоюды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F668A70-A6C4-4BB1-818B-87670DDB18A4}" type="parTrans" cxnId="{5A6CC31C-BBEF-42E7-93AB-E17D961CBA7C}">
      <dgm:prSet/>
      <dgm:spPr/>
      <dgm:t>
        <a:bodyPr/>
        <a:lstStyle/>
        <a:p>
          <a:endParaRPr lang="ru-RU"/>
        </a:p>
      </dgm:t>
    </dgm:pt>
    <dgm:pt modelId="{DC2812DC-78A4-44E1-B3B1-658732A93788}" type="sibTrans" cxnId="{5A6CC31C-BBEF-42E7-93AB-E17D961CBA7C}">
      <dgm:prSet/>
      <dgm:spPr/>
      <dgm:t>
        <a:bodyPr/>
        <a:lstStyle/>
        <a:p>
          <a:endParaRPr lang="ru-RU"/>
        </a:p>
      </dgm:t>
    </dgm:pt>
    <dgm:pt modelId="{B9BD71F6-A800-4497-B63E-53A9578F807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Патша өкіметінің отаршылдық саясатын тоқтатуды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70FC107-366C-4D68-A1D6-65E35B3D758E}" type="parTrans" cxnId="{C8719827-631C-4BF8-9FD2-FC5B8BDA71BF}">
      <dgm:prSet/>
      <dgm:spPr/>
      <dgm:t>
        <a:bodyPr/>
        <a:lstStyle/>
        <a:p>
          <a:endParaRPr lang="ru-RU"/>
        </a:p>
      </dgm:t>
    </dgm:pt>
    <dgm:pt modelId="{2F8700F4-8749-4265-BA2C-59EB3EA83249}" type="sibTrans" cxnId="{C8719827-631C-4BF8-9FD2-FC5B8BDA71BF}">
      <dgm:prSet/>
      <dgm:spPr/>
      <dgm:t>
        <a:bodyPr/>
        <a:lstStyle/>
        <a:p>
          <a:endParaRPr lang="ru-RU"/>
        </a:p>
      </dgm:t>
    </dgm:pt>
    <dgm:pt modelId="{ED9D1F99-A235-451B-92C9-F59A58967D70}" type="pres">
      <dgm:prSet presAssocID="{1C74FFDE-BBD3-4F58-A6A3-ED5E9FE1C7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F1B0F-632E-4EC2-A8BA-14E8698D4636}" type="pres">
      <dgm:prSet presAssocID="{1C74FFDE-BBD3-4F58-A6A3-ED5E9FE1C744}" presName="cycle" presStyleCnt="0"/>
      <dgm:spPr/>
    </dgm:pt>
    <dgm:pt modelId="{F39D665C-B230-435F-A61A-ECA873557624}" type="pres">
      <dgm:prSet presAssocID="{C95625A0-D2FF-4758-810F-37422E635F6B}" presName="nodeFirstNode" presStyleLbl="node1" presStyleIdx="0" presStyleCnt="5" custScaleX="115198" custScaleY="147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472EB-4AE6-4F34-9A95-793497E1E112}" type="pres">
      <dgm:prSet presAssocID="{0584E3D9-544B-4096-82A4-D29261E2A4A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A29C820-F83D-4DB7-9D26-7919D48DF81E}" type="pres">
      <dgm:prSet presAssocID="{1525BFDD-A7F2-4FE9-89C1-A3DD51F0DB66}" presName="nodeFollowingNodes" presStyleLbl="node1" presStyleIdx="1" presStyleCnt="5" custScaleY="15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AD9F6-2E13-49C7-8F7E-62D7A957B294}" type="pres">
      <dgm:prSet presAssocID="{023117D8-5EC7-4BDA-88F3-6E6B52D5F7F1}" presName="nodeFollowingNodes" presStyleLbl="node1" presStyleIdx="2" presStyleCnt="5" custScaleX="114873" custScaleY="101844" custRadScaleRad="115690" custRadScaleInc="-1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708B0-1ECC-4413-8243-493344FB37BC}" type="pres">
      <dgm:prSet presAssocID="{2CBF0DC8-C165-4EE5-8F68-9AA9880A4A11}" presName="nodeFollowingNodes" presStyleLbl="node1" presStyleIdx="3" presStyleCnt="5" custScaleX="130306" custScaleY="133633" custRadScaleRad="98936" custRadScaleInc="11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91E81-9CDD-4F18-B2DE-5264C99EBB58}" type="pres">
      <dgm:prSet presAssocID="{B9BD71F6-A800-4497-B63E-53A9578F8070}" presName="nodeFollowingNodes" presStyleLbl="node1" presStyleIdx="4" presStyleCnt="5" custScaleY="136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E65A4-7459-40BE-94AB-2BA17F90ACEE}" type="presOf" srcId="{023117D8-5EC7-4BDA-88F3-6E6B52D5F7F1}" destId="{80EAD9F6-2E13-49C7-8F7E-62D7A957B294}" srcOrd="0" destOrd="0" presId="urn:microsoft.com/office/officeart/2005/8/layout/cycle3"/>
    <dgm:cxn modelId="{AF7CEF43-E601-4A1B-A980-9E8F586D32C8}" srcId="{1C74FFDE-BBD3-4F58-A6A3-ED5E9FE1C744}" destId="{C95625A0-D2FF-4758-810F-37422E635F6B}" srcOrd="0" destOrd="0" parTransId="{91CE21A9-C872-4FB1-99E1-48BCDFAC9BA5}" sibTransId="{0584E3D9-544B-4096-82A4-D29261E2A4AD}"/>
    <dgm:cxn modelId="{41C2DF6E-AEE1-40F0-9E17-144B103BEECE}" srcId="{1C74FFDE-BBD3-4F58-A6A3-ED5E9FE1C744}" destId="{023117D8-5EC7-4BDA-88F3-6E6B52D5F7F1}" srcOrd="2" destOrd="0" parTransId="{B527707C-A0DA-4FBA-ADB6-463683D4695A}" sibTransId="{AEA1D03A-0D0F-43F6-ADBB-B54D8DA19DB1}"/>
    <dgm:cxn modelId="{C8719827-631C-4BF8-9FD2-FC5B8BDA71BF}" srcId="{1C74FFDE-BBD3-4F58-A6A3-ED5E9FE1C744}" destId="{B9BD71F6-A800-4497-B63E-53A9578F8070}" srcOrd="4" destOrd="0" parTransId="{B70FC107-366C-4D68-A1D6-65E35B3D758E}" sibTransId="{2F8700F4-8749-4265-BA2C-59EB3EA83249}"/>
    <dgm:cxn modelId="{5A6CC31C-BBEF-42E7-93AB-E17D961CBA7C}" srcId="{1C74FFDE-BBD3-4F58-A6A3-ED5E9FE1C744}" destId="{2CBF0DC8-C165-4EE5-8F68-9AA9880A4A11}" srcOrd="3" destOrd="0" parTransId="{1F668A70-A6C4-4BB1-818B-87670DDB18A4}" sibTransId="{DC2812DC-78A4-44E1-B3B1-658732A93788}"/>
    <dgm:cxn modelId="{151EB49C-02D9-4272-94D4-44D956E1EE0D}" type="presOf" srcId="{1525BFDD-A7F2-4FE9-89C1-A3DD51F0DB66}" destId="{EA29C820-F83D-4DB7-9D26-7919D48DF81E}" srcOrd="0" destOrd="0" presId="urn:microsoft.com/office/officeart/2005/8/layout/cycle3"/>
    <dgm:cxn modelId="{4492CFF8-40B5-4123-9C26-2D6FA2685359}" type="presOf" srcId="{0584E3D9-544B-4096-82A4-D29261E2A4AD}" destId="{499472EB-4AE6-4F34-9A95-793497E1E112}" srcOrd="0" destOrd="0" presId="urn:microsoft.com/office/officeart/2005/8/layout/cycle3"/>
    <dgm:cxn modelId="{11FAC928-1A80-4D2A-BAB6-F35EDE36B809}" srcId="{1C74FFDE-BBD3-4F58-A6A3-ED5E9FE1C744}" destId="{1525BFDD-A7F2-4FE9-89C1-A3DD51F0DB66}" srcOrd="1" destOrd="0" parTransId="{F881A383-1781-4B15-B157-A393F0014ABA}" sibTransId="{18D79CA7-B56F-480A-9031-EB46D44D9A7A}"/>
    <dgm:cxn modelId="{1983FE30-B7DB-4B4F-AC94-8E08110A3CB4}" type="presOf" srcId="{2CBF0DC8-C165-4EE5-8F68-9AA9880A4A11}" destId="{6AE708B0-1ECC-4413-8243-493344FB37BC}" srcOrd="0" destOrd="0" presId="urn:microsoft.com/office/officeart/2005/8/layout/cycle3"/>
    <dgm:cxn modelId="{EFCCE457-D54B-4FBE-ACE6-ACB0D4E56C07}" type="presOf" srcId="{B9BD71F6-A800-4497-B63E-53A9578F8070}" destId="{47091E81-9CDD-4F18-B2DE-5264C99EBB58}" srcOrd="0" destOrd="0" presId="urn:microsoft.com/office/officeart/2005/8/layout/cycle3"/>
    <dgm:cxn modelId="{564C0ED9-FC5B-452B-A75D-2409692C4CBF}" type="presOf" srcId="{C95625A0-D2FF-4758-810F-37422E635F6B}" destId="{F39D665C-B230-435F-A61A-ECA873557624}" srcOrd="0" destOrd="0" presId="urn:microsoft.com/office/officeart/2005/8/layout/cycle3"/>
    <dgm:cxn modelId="{8686A53E-27D3-4B2A-8392-F63CE0E7CF66}" type="presOf" srcId="{1C74FFDE-BBD3-4F58-A6A3-ED5E9FE1C744}" destId="{ED9D1F99-A235-451B-92C9-F59A58967D70}" srcOrd="0" destOrd="0" presId="urn:microsoft.com/office/officeart/2005/8/layout/cycle3"/>
    <dgm:cxn modelId="{0803A4E0-05D5-4411-A810-B50D675D647B}" type="presParOf" srcId="{ED9D1F99-A235-451B-92C9-F59A58967D70}" destId="{F51F1B0F-632E-4EC2-A8BA-14E8698D4636}" srcOrd="0" destOrd="0" presId="urn:microsoft.com/office/officeart/2005/8/layout/cycle3"/>
    <dgm:cxn modelId="{B95ACE1B-0DE1-4DAA-839B-E5341B8E044D}" type="presParOf" srcId="{F51F1B0F-632E-4EC2-A8BA-14E8698D4636}" destId="{F39D665C-B230-435F-A61A-ECA873557624}" srcOrd="0" destOrd="0" presId="urn:microsoft.com/office/officeart/2005/8/layout/cycle3"/>
    <dgm:cxn modelId="{1D327402-E3FC-4328-AF3F-DB5332C0A318}" type="presParOf" srcId="{F51F1B0F-632E-4EC2-A8BA-14E8698D4636}" destId="{499472EB-4AE6-4F34-9A95-793497E1E112}" srcOrd="1" destOrd="0" presId="urn:microsoft.com/office/officeart/2005/8/layout/cycle3"/>
    <dgm:cxn modelId="{621988E1-6B20-4FCA-9999-9A824DA73718}" type="presParOf" srcId="{F51F1B0F-632E-4EC2-A8BA-14E8698D4636}" destId="{EA29C820-F83D-4DB7-9D26-7919D48DF81E}" srcOrd="2" destOrd="0" presId="urn:microsoft.com/office/officeart/2005/8/layout/cycle3"/>
    <dgm:cxn modelId="{BD5B1C29-92C8-4D18-9F6A-E83EE19CAA34}" type="presParOf" srcId="{F51F1B0F-632E-4EC2-A8BA-14E8698D4636}" destId="{80EAD9F6-2E13-49C7-8F7E-62D7A957B294}" srcOrd="3" destOrd="0" presId="urn:microsoft.com/office/officeart/2005/8/layout/cycle3"/>
    <dgm:cxn modelId="{4A8A279F-56AD-4D55-A2E7-04EFADB91762}" type="presParOf" srcId="{F51F1B0F-632E-4EC2-A8BA-14E8698D4636}" destId="{6AE708B0-1ECC-4413-8243-493344FB37BC}" srcOrd="4" destOrd="0" presId="urn:microsoft.com/office/officeart/2005/8/layout/cycle3"/>
    <dgm:cxn modelId="{54332B99-322B-4F78-AA6D-A0BE90694023}" type="presParOf" srcId="{F51F1B0F-632E-4EC2-A8BA-14E8698D4636}" destId="{47091E81-9CDD-4F18-B2DE-5264C99EBB5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A3A0F-052F-460B-9074-8AC5CD4BA96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86BC6-526D-4D8A-AF39-463680FBFBDA}">
      <dgm:prSet phldrT="[Текст]" phldr="1"/>
      <dgm:spPr/>
      <dgm:t>
        <a:bodyPr/>
        <a:lstStyle/>
        <a:p>
          <a:endParaRPr lang="ru-RU" sz="2000" dirty="0"/>
        </a:p>
      </dgm:t>
    </dgm:pt>
    <dgm:pt modelId="{BD9BD147-C2A6-4C54-A295-C993FF489FFD}" type="parTrans" cxnId="{4595E660-ECC0-4664-8D53-49FF35E80ABC}">
      <dgm:prSet/>
      <dgm:spPr/>
      <dgm:t>
        <a:bodyPr/>
        <a:lstStyle/>
        <a:p>
          <a:endParaRPr lang="ru-RU"/>
        </a:p>
      </dgm:t>
    </dgm:pt>
    <dgm:pt modelId="{B3DB8AF4-2F0A-49C1-8E76-40BEDFD2459B}" type="sibTrans" cxnId="{4595E660-ECC0-4664-8D53-49FF35E80ABC}">
      <dgm:prSet/>
      <dgm:spPr/>
      <dgm:t>
        <a:bodyPr/>
        <a:lstStyle/>
        <a:p>
          <a:endParaRPr lang="ru-RU"/>
        </a:p>
      </dgm:t>
    </dgm:pt>
    <dgm:pt modelId="{88263A7D-089A-4E7D-977A-723C0587C32A}">
      <dgm:prSet phldrT="[Текст]" phldr="1"/>
      <dgm:spPr/>
      <dgm:t>
        <a:bodyPr/>
        <a:lstStyle/>
        <a:p>
          <a:endParaRPr lang="ru-RU" sz="1600" dirty="0"/>
        </a:p>
      </dgm:t>
    </dgm:pt>
    <dgm:pt modelId="{A8A72952-8AA7-4338-AA22-2FDD720E88C4}" type="parTrans" cxnId="{5072E1CF-5384-471F-BC3F-9EC5234E6749}">
      <dgm:prSet/>
      <dgm:spPr/>
      <dgm:t>
        <a:bodyPr/>
        <a:lstStyle/>
        <a:p>
          <a:endParaRPr lang="ru-RU"/>
        </a:p>
      </dgm:t>
    </dgm:pt>
    <dgm:pt modelId="{2CF1A67D-9CCD-4F98-B667-EC5EF7F16D07}" type="sibTrans" cxnId="{5072E1CF-5384-471F-BC3F-9EC5234E6749}">
      <dgm:prSet/>
      <dgm:spPr/>
      <dgm:t>
        <a:bodyPr/>
        <a:lstStyle/>
        <a:p>
          <a:endParaRPr lang="ru-RU"/>
        </a:p>
      </dgm:t>
    </dgm:pt>
    <dgm:pt modelId="{EB99C618-D569-4256-8C5E-9622806EB2D6}">
      <dgm:prSet phldrT="[Текст]" phldr="1"/>
      <dgm:spPr/>
      <dgm:t>
        <a:bodyPr/>
        <a:lstStyle/>
        <a:p>
          <a:endParaRPr lang="ru-RU" dirty="0"/>
        </a:p>
      </dgm:t>
    </dgm:pt>
    <dgm:pt modelId="{8B5CD65B-F6F7-4BD3-8F7A-43A0D3877356}" type="parTrans" cxnId="{0223E263-FFEA-4C91-8636-D4A62BDA996E}">
      <dgm:prSet/>
      <dgm:spPr/>
      <dgm:t>
        <a:bodyPr/>
        <a:lstStyle/>
        <a:p>
          <a:endParaRPr lang="ru-RU"/>
        </a:p>
      </dgm:t>
    </dgm:pt>
    <dgm:pt modelId="{A365E04E-6540-42A2-A4F2-8B2F886E43BD}" type="sibTrans" cxnId="{0223E263-FFEA-4C91-8636-D4A62BDA996E}">
      <dgm:prSet/>
      <dgm:spPr/>
      <dgm:t>
        <a:bodyPr/>
        <a:lstStyle/>
        <a:p>
          <a:endParaRPr lang="ru-RU"/>
        </a:p>
      </dgm:t>
    </dgm:pt>
    <dgm:pt modelId="{35C9A3E6-4D4B-4FAB-8EDF-6A414A4FA45A}">
      <dgm:prSet phldrT="[Текст]" phldr="1"/>
      <dgm:spPr/>
      <dgm:t>
        <a:bodyPr/>
        <a:lstStyle/>
        <a:p>
          <a:endParaRPr lang="ru-RU" dirty="0"/>
        </a:p>
      </dgm:t>
    </dgm:pt>
    <dgm:pt modelId="{59DAA1C4-CAD6-4970-BB84-A9135A77A762}" type="parTrans" cxnId="{CE657DB7-7AA4-48CD-B9E8-89C96EBC6658}">
      <dgm:prSet/>
      <dgm:spPr/>
      <dgm:t>
        <a:bodyPr/>
        <a:lstStyle/>
        <a:p>
          <a:endParaRPr lang="ru-RU"/>
        </a:p>
      </dgm:t>
    </dgm:pt>
    <dgm:pt modelId="{BB3206DD-3C1D-4FF8-BE66-1DB700C639B0}" type="sibTrans" cxnId="{CE657DB7-7AA4-48CD-B9E8-89C96EBC6658}">
      <dgm:prSet/>
      <dgm:spPr/>
      <dgm:t>
        <a:bodyPr/>
        <a:lstStyle/>
        <a:p>
          <a:endParaRPr lang="ru-RU"/>
        </a:p>
      </dgm:t>
    </dgm:pt>
    <dgm:pt modelId="{9535FD81-88EC-43F3-B697-3E18A0546AAB}">
      <dgm:prSet phldrT="[Текст]" custT="1"/>
      <dgm:spPr/>
      <dgm:t>
        <a:bodyPr/>
        <a:lstStyle/>
        <a:p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ACE40C0-F15B-4AEF-9829-6F31F54E93D5}" type="sibTrans" cxnId="{5CE01591-F08B-4431-9200-958372AA42FD}">
      <dgm:prSet/>
      <dgm:spPr/>
      <dgm:t>
        <a:bodyPr/>
        <a:lstStyle/>
        <a:p>
          <a:endParaRPr lang="ru-RU"/>
        </a:p>
      </dgm:t>
    </dgm:pt>
    <dgm:pt modelId="{12FEEE2E-665F-482C-B942-4FA1F73536C6}" type="parTrans" cxnId="{5CE01591-F08B-4431-9200-958372AA42FD}">
      <dgm:prSet/>
      <dgm:spPr/>
      <dgm:t>
        <a:bodyPr/>
        <a:lstStyle/>
        <a:p>
          <a:endParaRPr lang="ru-RU"/>
        </a:p>
      </dgm:t>
    </dgm:pt>
    <dgm:pt modelId="{F1AC6069-1490-4D4E-83C2-4080EE50CC4D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5A19828-DB0A-4418-8169-92702ABF3114}" type="sibTrans" cxnId="{AEC934E3-C512-4CDC-B6B3-E41DFE167B5C}">
      <dgm:prSet/>
      <dgm:spPr/>
      <dgm:t>
        <a:bodyPr/>
        <a:lstStyle/>
        <a:p>
          <a:endParaRPr lang="ru-RU"/>
        </a:p>
      </dgm:t>
    </dgm:pt>
    <dgm:pt modelId="{B44ACE60-FF4D-4503-BBCD-9D9A5F1FA70B}" type="parTrans" cxnId="{AEC934E3-C512-4CDC-B6B3-E41DFE167B5C}">
      <dgm:prSet/>
      <dgm:spPr/>
      <dgm:t>
        <a:bodyPr/>
        <a:lstStyle/>
        <a:p>
          <a:endParaRPr lang="ru-RU"/>
        </a:p>
      </dgm:t>
    </dgm:pt>
    <dgm:pt modelId="{9ED56672-36DC-4CC0-BCE3-41F90A0D6FBA}" type="pres">
      <dgm:prSet presAssocID="{13BA3A0F-052F-460B-9074-8AC5CD4BA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2AFCB-6F70-41A4-AF7B-446A4DF188EC}" type="pres">
      <dgm:prSet presAssocID="{E1686BC6-526D-4D8A-AF39-463680FBFB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9BD8-C39A-4203-AECB-441BC2BC08CB}" type="pres">
      <dgm:prSet presAssocID="{B3DB8AF4-2F0A-49C1-8E76-40BEDFD2459B}" presName="sibTrans" presStyleCnt="0"/>
      <dgm:spPr/>
    </dgm:pt>
    <dgm:pt modelId="{551572CA-003E-4B04-B8B8-DDF2B55ACB9D}" type="pres">
      <dgm:prSet presAssocID="{F1AC6069-1490-4D4E-83C2-4080EE50CC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04B56-0368-4C8C-8164-61756F8F1BC5}" type="pres">
      <dgm:prSet presAssocID="{45A19828-DB0A-4418-8169-92702ABF3114}" presName="sibTrans" presStyleCnt="0"/>
      <dgm:spPr/>
    </dgm:pt>
    <dgm:pt modelId="{5E467BE7-6A05-4358-B8DB-5A6ED015A558}" type="pres">
      <dgm:prSet presAssocID="{9535FD81-88EC-43F3-B697-3E18A0546A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55140D-94FA-4831-891D-45E4E1E05086}" type="presOf" srcId="{35C9A3E6-4D4B-4FAB-8EDF-6A414A4FA45A}" destId="{551572CA-003E-4B04-B8B8-DDF2B55ACB9D}" srcOrd="0" destOrd="2" presId="urn:microsoft.com/office/officeart/2005/8/layout/hList6"/>
    <dgm:cxn modelId="{36255AC5-B8D6-4017-B3CA-1176B8466C28}" type="presOf" srcId="{F1AC6069-1490-4D4E-83C2-4080EE50CC4D}" destId="{551572CA-003E-4B04-B8B8-DDF2B55ACB9D}" srcOrd="0" destOrd="0" presId="urn:microsoft.com/office/officeart/2005/8/layout/hList6"/>
    <dgm:cxn modelId="{244544A4-E84B-4977-88B8-05305382504B}" type="presOf" srcId="{EB99C618-D569-4256-8C5E-9622806EB2D6}" destId="{551572CA-003E-4B04-B8B8-DDF2B55ACB9D}" srcOrd="0" destOrd="1" presId="urn:microsoft.com/office/officeart/2005/8/layout/hList6"/>
    <dgm:cxn modelId="{4595E660-ECC0-4664-8D53-49FF35E80ABC}" srcId="{13BA3A0F-052F-460B-9074-8AC5CD4BA963}" destId="{E1686BC6-526D-4D8A-AF39-463680FBFBDA}" srcOrd="0" destOrd="0" parTransId="{BD9BD147-C2A6-4C54-A295-C993FF489FFD}" sibTransId="{B3DB8AF4-2F0A-49C1-8E76-40BEDFD2459B}"/>
    <dgm:cxn modelId="{B5C7A2FE-B3A9-4F58-B5CC-D33B4F8F7591}" type="presOf" srcId="{9535FD81-88EC-43F3-B697-3E18A0546AAB}" destId="{5E467BE7-6A05-4358-B8DB-5A6ED015A558}" srcOrd="0" destOrd="0" presId="urn:microsoft.com/office/officeart/2005/8/layout/hList6"/>
    <dgm:cxn modelId="{AEC934E3-C512-4CDC-B6B3-E41DFE167B5C}" srcId="{13BA3A0F-052F-460B-9074-8AC5CD4BA963}" destId="{F1AC6069-1490-4D4E-83C2-4080EE50CC4D}" srcOrd="1" destOrd="0" parTransId="{B44ACE60-FF4D-4503-BBCD-9D9A5F1FA70B}" sibTransId="{45A19828-DB0A-4418-8169-92702ABF3114}"/>
    <dgm:cxn modelId="{CE657DB7-7AA4-48CD-B9E8-89C96EBC6658}" srcId="{F1AC6069-1490-4D4E-83C2-4080EE50CC4D}" destId="{35C9A3E6-4D4B-4FAB-8EDF-6A414A4FA45A}" srcOrd="1" destOrd="0" parTransId="{59DAA1C4-CAD6-4970-BB84-A9135A77A762}" sibTransId="{BB3206DD-3C1D-4FF8-BE66-1DB700C639B0}"/>
    <dgm:cxn modelId="{5CE01591-F08B-4431-9200-958372AA42FD}" srcId="{13BA3A0F-052F-460B-9074-8AC5CD4BA963}" destId="{9535FD81-88EC-43F3-B697-3E18A0546AAB}" srcOrd="2" destOrd="0" parTransId="{12FEEE2E-665F-482C-B942-4FA1F73536C6}" sibTransId="{CACE40C0-F15B-4AEF-9829-6F31F54E93D5}"/>
    <dgm:cxn modelId="{ED20A664-70EB-472E-ACC8-9B5F9FECE60B}" type="presOf" srcId="{E1686BC6-526D-4D8A-AF39-463680FBFBDA}" destId="{05F2AFCB-6F70-41A4-AF7B-446A4DF188EC}" srcOrd="0" destOrd="0" presId="urn:microsoft.com/office/officeart/2005/8/layout/hList6"/>
    <dgm:cxn modelId="{0223E263-FFEA-4C91-8636-D4A62BDA996E}" srcId="{F1AC6069-1490-4D4E-83C2-4080EE50CC4D}" destId="{EB99C618-D569-4256-8C5E-9622806EB2D6}" srcOrd="0" destOrd="0" parTransId="{8B5CD65B-F6F7-4BD3-8F7A-43A0D3877356}" sibTransId="{A365E04E-6540-42A2-A4F2-8B2F886E43BD}"/>
    <dgm:cxn modelId="{69635414-508F-4D88-8CEE-5D5CB4D7B26B}" type="presOf" srcId="{13BA3A0F-052F-460B-9074-8AC5CD4BA963}" destId="{9ED56672-36DC-4CC0-BCE3-41F90A0D6FBA}" srcOrd="0" destOrd="0" presId="urn:microsoft.com/office/officeart/2005/8/layout/hList6"/>
    <dgm:cxn modelId="{5072E1CF-5384-471F-BC3F-9EC5234E6749}" srcId="{E1686BC6-526D-4D8A-AF39-463680FBFBDA}" destId="{88263A7D-089A-4E7D-977A-723C0587C32A}" srcOrd="0" destOrd="0" parTransId="{A8A72952-8AA7-4338-AA22-2FDD720E88C4}" sibTransId="{2CF1A67D-9CCD-4F98-B667-EC5EF7F16D07}"/>
    <dgm:cxn modelId="{479FEBB1-D39F-450D-82F9-6E6F88B7126E}" type="presOf" srcId="{88263A7D-089A-4E7D-977A-723C0587C32A}" destId="{05F2AFCB-6F70-41A4-AF7B-446A4DF188EC}" srcOrd="0" destOrd="1" presId="urn:microsoft.com/office/officeart/2005/8/layout/hList6"/>
    <dgm:cxn modelId="{56ACA258-6C64-45C7-B123-178D3FA51388}" type="presParOf" srcId="{9ED56672-36DC-4CC0-BCE3-41F90A0D6FBA}" destId="{05F2AFCB-6F70-41A4-AF7B-446A4DF188EC}" srcOrd="0" destOrd="0" presId="urn:microsoft.com/office/officeart/2005/8/layout/hList6"/>
    <dgm:cxn modelId="{52AD3594-2D84-43FB-A0B6-44AB13DE283E}" type="presParOf" srcId="{9ED56672-36DC-4CC0-BCE3-41F90A0D6FBA}" destId="{5D3A9BD8-C39A-4203-AECB-441BC2BC08CB}" srcOrd="1" destOrd="0" presId="urn:microsoft.com/office/officeart/2005/8/layout/hList6"/>
    <dgm:cxn modelId="{7E973CF5-25BB-427A-8698-9F84FEAF7DCF}" type="presParOf" srcId="{9ED56672-36DC-4CC0-BCE3-41F90A0D6FBA}" destId="{551572CA-003E-4B04-B8B8-DDF2B55ACB9D}" srcOrd="2" destOrd="0" presId="urn:microsoft.com/office/officeart/2005/8/layout/hList6"/>
    <dgm:cxn modelId="{936862D8-4545-4D52-B66E-FBE092E59A8B}" type="presParOf" srcId="{9ED56672-36DC-4CC0-BCE3-41F90A0D6FBA}" destId="{9D404B56-0368-4C8C-8164-61756F8F1BC5}" srcOrd="3" destOrd="0" presId="urn:microsoft.com/office/officeart/2005/8/layout/hList6"/>
    <dgm:cxn modelId="{F2724255-63EC-47AB-ADDD-8D2C0D2099F7}" type="presParOf" srcId="{9ED56672-36DC-4CC0-BCE3-41F90A0D6FBA}" destId="{5E467BE7-6A05-4358-B8DB-5A6ED015A55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A3A0F-052F-460B-9074-8AC5CD4BA96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86BC6-526D-4D8A-AF39-463680FBFBDA}">
      <dgm:prSet phldrT="[Текст]" phldr="1"/>
      <dgm:spPr/>
      <dgm:t>
        <a:bodyPr/>
        <a:lstStyle/>
        <a:p>
          <a:endParaRPr lang="ru-RU" sz="2000" dirty="0"/>
        </a:p>
      </dgm:t>
    </dgm:pt>
    <dgm:pt modelId="{BD9BD147-C2A6-4C54-A295-C993FF489FFD}" type="parTrans" cxnId="{4595E660-ECC0-4664-8D53-49FF35E80ABC}">
      <dgm:prSet/>
      <dgm:spPr/>
      <dgm:t>
        <a:bodyPr/>
        <a:lstStyle/>
        <a:p>
          <a:endParaRPr lang="ru-RU"/>
        </a:p>
      </dgm:t>
    </dgm:pt>
    <dgm:pt modelId="{B3DB8AF4-2F0A-49C1-8E76-40BEDFD2459B}" type="sibTrans" cxnId="{4595E660-ECC0-4664-8D53-49FF35E80ABC}">
      <dgm:prSet/>
      <dgm:spPr/>
      <dgm:t>
        <a:bodyPr/>
        <a:lstStyle/>
        <a:p>
          <a:endParaRPr lang="ru-RU"/>
        </a:p>
      </dgm:t>
    </dgm:pt>
    <dgm:pt modelId="{64CEF1EC-0912-4567-AA34-7F2D74DED602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Сұлтан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2D8B916-EB9E-4654-997C-456526233047}" type="parTrans" cxnId="{FD84B4D4-DC29-4007-92E0-4FB146B594CC}">
      <dgm:prSet/>
      <dgm:spPr/>
      <dgm:t>
        <a:bodyPr/>
        <a:lstStyle/>
        <a:p>
          <a:endParaRPr lang="ru-RU"/>
        </a:p>
      </dgm:t>
    </dgm:pt>
    <dgm:pt modelId="{14590377-FD58-4953-BA64-F71D7B58415B}" type="sibTrans" cxnId="{FD84B4D4-DC29-4007-92E0-4FB146B594CC}">
      <dgm:prSet/>
      <dgm:spPr/>
      <dgm:t>
        <a:bodyPr/>
        <a:lstStyle/>
        <a:p>
          <a:endParaRPr lang="ru-RU"/>
        </a:p>
      </dgm:t>
    </dgm:pt>
    <dgm:pt modelId="{88263A7D-089A-4E7D-977A-723C0587C32A}">
      <dgm:prSet phldrT="[Текст]" phldr="1"/>
      <dgm:spPr/>
      <dgm:t>
        <a:bodyPr/>
        <a:lstStyle/>
        <a:p>
          <a:endParaRPr lang="ru-RU" sz="1600"/>
        </a:p>
      </dgm:t>
    </dgm:pt>
    <dgm:pt modelId="{A8A72952-8AA7-4338-AA22-2FDD720E88C4}" type="parTrans" cxnId="{5072E1CF-5384-471F-BC3F-9EC5234E6749}">
      <dgm:prSet/>
      <dgm:spPr/>
      <dgm:t>
        <a:bodyPr/>
        <a:lstStyle/>
        <a:p>
          <a:endParaRPr lang="ru-RU"/>
        </a:p>
      </dgm:t>
    </dgm:pt>
    <dgm:pt modelId="{2CF1A67D-9CCD-4F98-B667-EC5EF7F16D07}" type="sibTrans" cxnId="{5072E1CF-5384-471F-BC3F-9EC5234E6749}">
      <dgm:prSet/>
      <dgm:spPr/>
      <dgm:t>
        <a:bodyPr/>
        <a:lstStyle/>
        <a:p>
          <a:endParaRPr lang="ru-RU"/>
        </a:p>
      </dgm:t>
    </dgm:pt>
    <dgm:pt modelId="{F1AC6069-1490-4D4E-83C2-4080EE50CC4D}">
      <dgm:prSet phldrT="[Текст]"/>
      <dgm:spPr/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Жайық бойындағы жерлерді тартып алуды тоқтату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44ACE60-FF4D-4503-BBCD-9D9A5F1FA70B}" type="parTrans" cxnId="{AEC934E3-C512-4CDC-B6B3-E41DFE167B5C}">
      <dgm:prSet/>
      <dgm:spPr/>
      <dgm:t>
        <a:bodyPr/>
        <a:lstStyle/>
        <a:p>
          <a:endParaRPr lang="ru-RU"/>
        </a:p>
      </dgm:t>
    </dgm:pt>
    <dgm:pt modelId="{45A19828-DB0A-4418-8169-92702ABF3114}" type="sibTrans" cxnId="{AEC934E3-C512-4CDC-B6B3-E41DFE167B5C}">
      <dgm:prSet/>
      <dgm:spPr/>
      <dgm:t>
        <a:bodyPr/>
        <a:lstStyle/>
        <a:p>
          <a:endParaRPr lang="ru-RU"/>
        </a:p>
      </dgm:t>
    </dgm:pt>
    <dgm:pt modelId="{EB99C618-D569-4256-8C5E-9622806EB2D6}">
      <dgm:prSet phldrT="[Текст]" phldr="1"/>
      <dgm:spPr/>
      <dgm:t>
        <a:bodyPr/>
        <a:lstStyle/>
        <a:p>
          <a:endParaRPr lang="ru-RU"/>
        </a:p>
      </dgm:t>
    </dgm:pt>
    <dgm:pt modelId="{8B5CD65B-F6F7-4BD3-8F7A-43A0D3877356}" type="parTrans" cxnId="{0223E263-FFEA-4C91-8636-D4A62BDA996E}">
      <dgm:prSet/>
      <dgm:spPr/>
      <dgm:t>
        <a:bodyPr/>
        <a:lstStyle/>
        <a:p>
          <a:endParaRPr lang="ru-RU"/>
        </a:p>
      </dgm:t>
    </dgm:pt>
    <dgm:pt modelId="{A365E04E-6540-42A2-A4F2-8B2F886E43BD}" type="sibTrans" cxnId="{0223E263-FFEA-4C91-8636-D4A62BDA996E}">
      <dgm:prSet/>
      <dgm:spPr/>
      <dgm:t>
        <a:bodyPr/>
        <a:lstStyle/>
        <a:p>
          <a:endParaRPr lang="ru-RU"/>
        </a:p>
      </dgm:t>
    </dgm:pt>
    <dgm:pt modelId="{35C9A3E6-4D4B-4FAB-8EDF-6A414A4FA45A}">
      <dgm:prSet phldrT="[Текст]" phldr="1"/>
      <dgm:spPr/>
      <dgm:t>
        <a:bodyPr/>
        <a:lstStyle/>
        <a:p>
          <a:endParaRPr lang="ru-RU"/>
        </a:p>
      </dgm:t>
    </dgm:pt>
    <dgm:pt modelId="{59DAA1C4-CAD6-4970-BB84-A9135A77A762}" type="parTrans" cxnId="{CE657DB7-7AA4-48CD-B9E8-89C96EBC6658}">
      <dgm:prSet/>
      <dgm:spPr/>
      <dgm:t>
        <a:bodyPr/>
        <a:lstStyle/>
        <a:p>
          <a:endParaRPr lang="ru-RU"/>
        </a:p>
      </dgm:t>
    </dgm:pt>
    <dgm:pt modelId="{BB3206DD-3C1D-4FF8-BE66-1DB700C639B0}" type="sibTrans" cxnId="{CE657DB7-7AA4-48CD-B9E8-89C96EBC6658}">
      <dgm:prSet/>
      <dgm:spPr/>
      <dgm:t>
        <a:bodyPr/>
        <a:lstStyle/>
        <a:p>
          <a:endParaRPr lang="ru-RU"/>
        </a:p>
      </dgm:t>
    </dgm:pt>
    <dgm:pt modelId="{9535FD81-88EC-43F3-B697-3E18A0546AAB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cs typeface="Times New Roman" pitchFamily="18" charset="0"/>
            </a:rPr>
            <a:t>Ресей отаршылда рының езгізісін тоқтату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2FEEE2E-665F-482C-B942-4FA1F73536C6}" type="parTrans" cxnId="{5CE01591-F08B-4431-9200-958372AA42FD}">
      <dgm:prSet/>
      <dgm:spPr/>
      <dgm:t>
        <a:bodyPr/>
        <a:lstStyle/>
        <a:p>
          <a:endParaRPr lang="ru-RU"/>
        </a:p>
      </dgm:t>
    </dgm:pt>
    <dgm:pt modelId="{CACE40C0-F15B-4AEF-9829-6F31F54E93D5}" type="sibTrans" cxnId="{5CE01591-F08B-4431-9200-958372AA42FD}">
      <dgm:prSet/>
      <dgm:spPr/>
      <dgm:t>
        <a:bodyPr/>
        <a:lstStyle/>
        <a:p>
          <a:endParaRPr lang="ru-RU"/>
        </a:p>
      </dgm:t>
    </dgm:pt>
    <dgm:pt modelId="{0E473F0B-6E42-445B-91FB-BAA7FC415CFC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дар мен ханның халыққа жасаған озбыр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CA21230-B6F8-4FFB-8B18-2CAF74F02460}" type="parTrans" cxnId="{3B723A3D-A764-477B-8F23-B69376026273}">
      <dgm:prSet/>
      <dgm:spPr/>
    </dgm:pt>
    <dgm:pt modelId="{D4147C31-1430-462A-898C-C6104742F90D}" type="sibTrans" cxnId="{3B723A3D-A764-477B-8F23-B69376026273}">
      <dgm:prSet/>
      <dgm:spPr/>
    </dgm:pt>
    <dgm:pt modelId="{19DD3528-850B-41A3-ABF9-55DD640C9696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лығына шек қою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D300ED2-ABA1-44E6-86D4-66404FB979F7}" type="parTrans" cxnId="{086468AB-77D5-47D7-B277-726761911B83}">
      <dgm:prSet/>
      <dgm:spPr/>
    </dgm:pt>
    <dgm:pt modelId="{05C24DFD-C1E9-40C9-BDED-0721CDD9C1CF}" type="sibTrans" cxnId="{086468AB-77D5-47D7-B277-726761911B83}">
      <dgm:prSet/>
      <dgm:spPr/>
    </dgm:pt>
    <dgm:pt modelId="{9ED56672-36DC-4CC0-BCE3-41F90A0D6FBA}" type="pres">
      <dgm:prSet presAssocID="{13BA3A0F-052F-460B-9074-8AC5CD4BA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2AFCB-6F70-41A4-AF7B-446A4DF188EC}" type="pres">
      <dgm:prSet presAssocID="{E1686BC6-526D-4D8A-AF39-463680FBFB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9BD8-C39A-4203-AECB-441BC2BC08CB}" type="pres">
      <dgm:prSet presAssocID="{B3DB8AF4-2F0A-49C1-8E76-40BEDFD2459B}" presName="sibTrans" presStyleCnt="0"/>
      <dgm:spPr/>
    </dgm:pt>
    <dgm:pt modelId="{551572CA-003E-4B04-B8B8-DDF2B55ACB9D}" type="pres">
      <dgm:prSet presAssocID="{F1AC6069-1490-4D4E-83C2-4080EE50CC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04B56-0368-4C8C-8164-61756F8F1BC5}" type="pres">
      <dgm:prSet presAssocID="{45A19828-DB0A-4418-8169-92702ABF3114}" presName="sibTrans" presStyleCnt="0"/>
      <dgm:spPr/>
    </dgm:pt>
    <dgm:pt modelId="{5E467BE7-6A05-4358-B8DB-5A6ED015A558}" type="pres">
      <dgm:prSet presAssocID="{9535FD81-88EC-43F3-B697-3E18A0546A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49D30F-256A-44E9-96F9-1A0668A9DA6F}" type="presOf" srcId="{13BA3A0F-052F-460B-9074-8AC5CD4BA963}" destId="{9ED56672-36DC-4CC0-BCE3-41F90A0D6FBA}" srcOrd="0" destOrd="0" presId="urn:microsoft.com/office/officeart/2005/8/layout/hList6"/>
    <dgm:cxn modelId="{64D06F57-BEB1-4169-9B85-973E46783E53}" type="presOf" srcId="{9535FD81-88EC-43F3-B697-3E18A0546AAB}" destId="{5E467BE7-6A05-4358-B8DB-5A6ED015A558}" srcOrd="0" destOrd="0" presId="urn:microsoft.com/office/officeart/2005/8/layout/hList6"/>
    <dgm:cxn modelId="{3B723A3D-A764-477B-8F23-B69376026273}" srcId="{E1686BC6-526D-4D8A-AF39-463680FBFBDA}" destId="{0E473F0B-6E42-445B-91FB-BAA7FC415CFC}" srcOrd="1" destOrd="0" parTransId="{3CA21230-B6F8-4FFB-8B18-2CAF74F02460}" sibTransId="{D4147C31-1430-462A-898C-C6104742F90D}"/>
    <dgm:cxn modelId="{E2502E52-A2F9-48E9-B4CF-7D3370C3678D}" type="presOf" srcId="{E1686BC6-526D-4D8A-AF39-463680FBFBDA}" destId="{05F2AFCB-6F70-41A4-AF7B-446A4DF188EC}" srcOrd="0" destOrd="0" presId="urn:microsoft.com/office/officeart/2005/8/layout/hList6"/>
    <dgm:cxn modelId="{FD84B4D4-DC29-4007-92E0-4FB146B594CC}" srcId="{E1686BC6-526D-4D8A-AF39-463680FBFBDA}" destId="{64CEF1EC-0912-4567-AA34-7F2D74DED602}" srcOrd="0" destOrd="0" parTransId="{A2D8B916-EB9E-4654-997C-456526233047}" sibTransId="{14590377-FD58-4953-BA64-F71D7B58415B}"/>
    <dgm:cxn modelId="{AF223C41-4866-4134-BE03-B5B9CC426A15}" type="presOf" srcId="{35C9A3E6-4D4B-4FAB-8EDF-6A414A4FA45A}" destId="{551572CA-003E-4B04-B8B8-DDF2B55ACB9D}" srcOrd="0" destOrd="2" presId="urn:microsoft.com/office/officeart/2005/8/layout/hList6"/>
    <dgm:cxn modelId="{F8ACC7E8-1F95-4A5D-B991-DBE62051E980}" type="presOf" srcId="{EB99C618-D569-4256-8C5E-9622806EB2D6}" destId="{551572CA-003E-4B04-B8B8-DDF2B55ACB9D}" srcOrd="0" destOrd="1" presId="urn:microsoft.com/office/officeart/2005/8/layout/hList6"/>
    <dgm:cxn modelId="{4595E660-ECC0-4664-8D53-49FF35E80ABC}" srcId="{13BA3A0F-052F-460B-9074-8AC5CD4BA963}" destId="{E1686BC6-526D-4D8A-AF39-463680FBFBDA}" srcOrd="0" destOrd="0" parTransId="{BD9BD147-C2A6-4C54-A295-C993FF489FFD}" sibTransId="{B3DB8AF4-2F0A-49C1-8E76-40BEDFD2459B}"/>
    <dgm:cxn modelId="{399E35CB-C66C-4FF0-AB71-9A4075E9AA61}" type="presOf" srcId="{0E473F0B-6E42-445B-91FB-BAA7FC415CFC}" destId="{05F2AFCB-6F70-41A4-AF7B-446A4DF188EC}" srcOrd="0" destOrd="2" presId="urn:microsoft.com/office/officeart/2005/8/layout/hList6"/>
    <dgm:cxn modelId="{B043D17D-03D5-4628-9214-6943757A00BC}" type="presOf" srcId="{19DD3528-850B-41A3-ABF9-55DD640C9696}" destId="{05F2AFCB-6F70-41A4-AF7B-446A4DF188EC}" srcOrd="0" destOrd="3" presId="urn:microsoft.com/office/officeart/2005/8/layout/hList6"/>
    <dgm:cxn modelId="{086468AB-77D5-47D7-B277-726761911B83}" srcId="{E1686BC6-526D-4D8A-AF39-463680FBFBDA}" destId="{19DD3528-850B-41A3-ABF9-55DD640C9696}" srcOrd="2" destOrd="0" parTransId="{CD300ED2-ABA1-44E6-86D4-66404FB979F7}" sibTransId="{05C24DFD-C1E9-40C9-BDED-0721CDD9C1CF}"/>
    <dgm:cxn modelId="{AEC934E3-C512-4CDC-B6B3-E41DFE167B5C}" srcId="{13BA3A0F-052F-460B-9074-8AC5CD4BA963}" destId="{F1AC6069-1490-4D4E-83C2-4080EE50CC4D}" srcOrd="1" destOrd="0" parTransId="{B44ACE60-FF4D-4503-BBCD-9D9A5F1FA70B}" sibTransId="{45A19828-DB0A-4418-8169-92702ABF3114}"/>
    <dgm:cxn modelId="{CE657DB7-7AA4-48CD-B9E8-89C96EBC6658}" srcId="{F1AC6069-1490-4D4E-83C2-4080EE50CC4D}" destId="{35C9A3E6-4D4B-4FAB-8EDF-6A414A4FA45A}" srcOrd="1" destOrd="0" parTransId="{59DAA1C4-CAD6-4970-BB84-A9135A77A762}" sibTransId="{BB3206DD-3C1D-4FF8-BE66-1DB700C639B0}"/>
    <dgm:cxn modelId="{D39F24B9-BD2A-43E7-975B-675CB0488253}" type="presOf" srcId="{64CEF1EC-0912-4567-AA34-7F2D74DED602}" destId="{05F2AFCB-6F70-41A4-AF7B-446A4DF188EC}" srcOrd="0" destOrd="1" presId="urn:microsoft.com/office/officeart/2005/8/layout/hList6"/>
    <dgm:cxn modelId="{5EBC4EF4-67DE-43D8-AF3F-EDF8672539B2}" type="presOf" srcId="{88263A7D-089A-4E7D-977A-723C0587C32A}" destId="{05F2AFCB-6F70-41A4-AF7B-446A4DF188EC}" srcOrd="0" destOrd="4" presId="urn:microsoft.com/office/officeart/2005/8/layout/hList6"/>
    <dgm:cxn modelId="{5CE01591-F08B-4431-9200-958372AA42FD}" srcId="{13BA3A0F-052F-460B-9074-8AC5CD4BA963}" destId="{9535FD81-88EC-43F3-B697-3E18A0546AAB}" srcOrd="2" destOrd="0" parTransId="{12FEEE2E-665F-482C-B942-4FA1F73536C6}" sibTransId="{CACE40C0-F15B-4AEF-9829-6F31F54E93D5}"/>
    <dgm:cxn modelId="{0223E263-FFEA-4C91-8636-D4A62BDA996E}" srcId="{F1AC6069-1490-4D4E-83C2-4080EE50CC4D}" destId="{EB99C618-D569-4256-8C5E-9622806EB2D6}" srcOrd="0" destOrd="0" parTransId="{8B5CD65B-F6F7-4BD3-8F7A-43A0D3877356}" sibTransId="{A365E04E-6540-42A2-A4F2-8B2F886E43BD}"/>
    <dgm:cxn modelId="{5072E1CF-5384-471F-BC3F-9EC5234E6749}" srcId="{E1686BC6-526D-4D8A-AF39-463680FBFBDA}" destId="{88263A7D-089A-4E7D-977A-723C0587C32A}" srcOrd="3" destOrd="0" parTransId="{A8A72952-8AA7-4338-AA22-2FDD720E88C4}" sibTransId="{2CF1A67D-9CCD-4F98-B667-EC5EF7F16D07}"/>
    <dgm:cxn modelId="{891DE909-242C-4BC6-BF6F-5488C6D52E01}" type="presOf" srcId="{F1AC6069-1490-4D4E-83C2-4080EE50CC4D}" destId="{551572CA-003E-4B04-B8B8-DDF2B55ACB9D}" srcOrd="0" destOrd="0" presId="urn:microsoft.com/office/officeart/2005/8/layout/hList6"/>
    <dgm:cxn modelId="{90D107AE-8D21-4073-A8BC-CC3D564548F2}" type="presParOf" srcId="{9ED56672-36DC-4CC0-BCE3-41F90A0D6FBA}" destId="{05F2AFCB-6F70-41A4-AF7B-446A4DF188EC}" srcOrd="0" destOrd="0" presId="urn:microsoft.com/office/officeart/2005/8/layout/hList6"/>
    <dgm:cxn modelId="{C2A1427F-F3EB-4D38-B315-BB80BA91BF18}" type="presParOf" srcId="{9ED56672-36DC-4CC0-BCE3-41F90A0D6FBA}" destId="{5D3A9BD8-C39A-4203-AECB-441BC2BC08CB}" srcOrd="1" destOrd="0" presId="urn:microsoft.com/office/officeart/2005/8/layout/hList6"/>
    <dgm:cxn modelId="{AC5B2669-DDE8-4DF0-BD67-F03735E1214F}" type="presParOf" srcId="{9ED56672-36DC-4CC0-BCE3-41F90A0D6FBA}" destId="{551572CA-003E-4B04-B8B8-DDF2B55ACB9D}" srcOrd="2" destOrd="0" presId="urn:microsoft.com/office/officeart/2005/8/layout/hList6"/>
    <dgm:cxn modelId="{92149EAF-D269-4427-9E84-5EF78813DE89}" type="presParOf" srcId="{9ED56672-36DC-4CC0-BCE3-41F90A0D6FBA}" destId="{9D404B56-0368-4C8C-8164-61756F8F1BC5}" srcOrd="3" destOrd="0" presId="urn:microsoft.com/office/officeart/2005/8/layout/hList6"/>
    <dgm:cxn modelId="{26FBD6AD-F975-4E46-A823-7DD3170F2548}" type="presParOf" srcId="{9ED56672-36DC-4CC0-BCE3-41F90A0D6FBA}" destId="{5E467BE7-6A05-4358-B8DB-5A6ED015A55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472EB-4AE6-4F34-9A95-793497E1E112}">
      <dsp:nvSpPr>
        <dsp:cNvPr id="0" name=""/>
        <dsp:cNvSpPr/>
      </dsp:nvSpPr>
      <dsp:spPr>
        <a:xfrm>
          <a:off x="740109" y="-99529"/>
          <a:ext cx="4615781" cy="4615781"/>
        </a:xfrm>
        <a:prstGeom prst="circularArrow">
          <a:avLst>
            <a:gd name="adj1" fmla="val 5544"/>
            <a:gd name="adj2" fmla="val 330680"/>
            <a:gd name="adj3" fmla="val 13460191"/>
            <a:gd name="adj4" fmla="val 1758126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D665C-B230-435F-A61A-ECA873557624}">
      <dsp:nvSpPr>
        <dsp:cNvPr id="0" name=""/>
        <dsp:cNvSpPr/>
      </dsp:nvSpPr>
      <dsp:spPr>
        <a:xfrm>
          <a:off x="1823868" y="-214118"/>
          <a:ext cx="2448263" cy="156346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Халық көтерілістен қандай үміт күтті?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23868" y="-214118"/>
        <a:ext cx="2448263" cy="1563462"/>
      </dsp:txXfrm>
    </dsp:sp>
    <dsp:sp modelId="{EA29C820-F83D-4DB7-9D26-7919D48DF81E}">
      <dsp:nvSpPr>
        <dsp:cNvPr id="0" name=""/>
        <dsp:cNvSpPr/>
      </dsp:nvSpPr>
      <dsp:spPr>
        <a:xfrm>
          <a:off x="3857379" y="1118132"/>
          <a:ext cx="2125265" cy="161915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7379" y="1118132"/>
        <a:ext cx="2125265" cy="1619154"/>
      </dsp:txXfrm>
    </dsp:sp>
    <dsp:sp modelId="{80EAD9F6-2E13-49C7-8F7E-62D7A957B294}">
      <dsp:nvSpPr>
        <dsp:cNvPr id="0" name=""/>
        <dsp:cNvSpPr/>
      </dsp:nvSpPr>
      <dsp:spPr>
        <a:xfrm>
          <a:off x="3457524" y="3584820"/>
          <a:ext cx="2441356" cy="108222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7524" y="3584820"/>
        <a:ext cx="2441356" cy="1082227"/>
      </dsp:txXfrm>
    </dsp:sp>
    <dsp:sp modelId="{6AE708B0-1ECC-4413-8243-493344FB37BC}">
      <dsp:nvSpPr>
        <dsp:cNvPr id="0" name=""/>
        <dsp:cNvSpPr/>
      </dsp:nvSpPr>
      <dsp:spPr>
        <a:xfrm>
          <a:off x="342398" y="3256873"/>
          <a:ext cx="2769348" cy="142002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398" y="3256873"/>
        <a:ext cx="2769348" cy="1420028"/>
      </dsp:txXfrm>
    </dsp:sp>
    <dsp:sp modelId="{47091E81-9CDD-4F18-B2DE-5264C99EBB58}">
      <dsp:nvSpPr>
        <dsp:cNvPr id="0" name=""/>
        <dsp:cNvSpPr/>
      </dsp:nvSpPr>
      <dsp:spPr>
        <a:xfrm>
          <a:off x="113354" y="1200130"/>
          <a:ext cx="2125265" cy="145515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354" y="1200130"/>
        <a:ext cx="2125265" cy="14551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472EB-4AE6-4F34-9A95-793497E1E112}">
      <dsp:nvSpPr>
        <dsp:cNvPr id="0" name=""/>
        <dsp:cNvSpPr/>
      </dsp:nvSpPr>
      <dsp:spPr>
        <a:xfrm>
          <a:off x="740109" y="-99529"/>
          <a:ext cx="4615781" cy="4615781"/>
        </a:xfrm>
        <a:prstGeom prst="circularArrow">
          <a:avLst>
            <a:gd name="adj1" fmla="val 5544"/>
            <a:gd name="adj2" fmla="val 330680"/>
            <a:gd name="adj3" fmla="val 13460191"/>
            <a:gd name="adj4" fmla="val 1758126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D665C-B230-435F-A61A-ECA873557624}">
      <dsp:nvSpPr>
        <dsp:cNvPr id="0" name=""/>
        <dsp:cNvSpPr/>
      </dsp:nvSpPr>
      <dsp:spPr>
        <a:xfrm>
          <a:off x="1823868" y="-214118"/>
          <a:ext cx="2448263" cy="156346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Халық көтерілістен қандай үміт күтті?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823868" y="-214118"/>
        <a:ext cx="2448263" cy="1563462"/>
      </dsp:txXfrm>
    </dsp:sp>
    <dsp:sp modelId="{EA29C820-F83D-4DB7-9D26-7919D48DF81E}">
      <dsp:nvSpPr>
        <dsp:cNvPr id="0" name=""/>
        <dsp:cNvSpPr/>
      </dsp:nvSpPr>
      <dsp:spPr>
        <a:xfrm>
          <a:off x="3857379" y="1118132"/>
          <a:ext cx="2125265" cy="161915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Ғасырлар бойы қалыптасқан жерді пайдалану жүйесін қалпына келтіруді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7379" y="1118132"/>
        <a:ext cx="2125265" cy="1619154"/>
      </dsp:txXfrm>
    </dsp:sp>
    <dsp:sp modelId="{80EAD9F6-2E13-49C7-8F7E-62D7A957B294}">
      <dsp:nvSpPr>
        <dsp:cNvPr id="0" name=""/>
        <dsp:cNvSpPr/>
      </dsp:nvSpPr>
      <dsp:spPr>
        <a:xfrm>
          <a:off x="3457524" y="3584820"/>
          <a:ext cx="2441356" cy="108222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Казак әскерлерінің қазақ жерлерін басып алуын тоқтатуды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7524" y="3584820"/>
        <a:ext cx="2441356" cy="1082227"/>
      </dsp:txXfrm>
    </dsp:sp>
    <dsp:sp modelId="{6AE708B0-1ECC-4413-8243-493344FB37BC}">
      <dsp:nvSpPr>
        <dsp:cNvPr id="0" name=""/>
        <dsp:cNvSpPr/>
      </dsp:nvSpPr>
      <dsp:spPr>
        <a:xfrm>
          <a:off x="342398" y="3256873"/>
          <a:ext cx="2769348" cy="142002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Нұралы хан мен оның айналасындағы ақсүйектердің озбырлығына шек қоюды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398" y="3256873"/>
        <a:ext cx="2769348" cy="1420028"/>
      </dsp:txXfrm>
    </dsp:sp>
    <dsp:sp modelId="{47091E81-9CDD-4F18-B2DE-5264C99EBB58}">
      <dsp:nvSpPr>
        <dsp:cNvPr id="0" name=""/>
        <dsp:cNvSpPr/>
      </dsp:nvSpPr>
      <dsp:spPr>
        <a:xfrm>
          <a:off x="113354" y="1200130"/>
          <a:ext cx="2125265" cy="1455158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Патша өкіметінің отаршылдық саясатын тоқтатуды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354" y="1200130"/>
        <a:ext cx="2125265" cy="14551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2AFCB-6F70-41A4-AF7B-446A4DF188EC}">
      <dsp:nvSpPr>
        <dsp:cNvPr id="0" name=""/>
        <dsp:cNvSpPr/>
      </dsp:nvSpPr>
      <dsp:spPr>
        <a:xfrm rot="16200000">
          <a:off x="-2114741" y="2115365"/>
          <a:ext cx="5853113" cy="16223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0530" bIns="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 rot="16200000">
        <a:off x="-2114741" y="2115365"/>
        <a:ext cx="5853113" cy="1622381"/>
      </dsp:txXfrm>
    </dsp:sp>
    <dsp:sp modelId="{551572CA-003E-4B04-B8B8-DDF2B55ACB9D}">
      <dsp:nvSpPr>
        <dsp:cNvPr id="0" name=""/>
        <dsp:cNvSpPr/>
      </dsp:nvSpPr>
      <dsp:spPr>
        <a:xfrm rot="16200000">
          <a:off x="-370681" y="2115365"/>
          <a:ext cx="5853113" cy="16223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297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 rot="16200000">
        <a:off x="-370681" y="2115365"/>
        <a:ext cx="5853113" cy="1622381"/>
      </dsp:txXfrm>
    </dsp:sp>
    <dsp:sp modelId="{5E467BE7-6A05-4358-B8DB-5A6ED015A558}">
      <dsp:nvSpPr>
        <dsp:cNvPr id="0" name=""/>
        <dsp:cNvSpPr/>
      </dsp:nvSpPr>
      <dsp:spPr>
        <a:xfrm rot="16200000">
          <a:off x="1373378" y="2115365"/>
          <a:ext cx="5853113" cy="16223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373378" y="2115365"/>
        <a:ext cx="5853113" cy="16223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2AFCB-6F70-41A4-AF7B-446A4DF188EC}">
      <dsp:nvSpPr>
        <dsp:cNvPr id="0" name=""/>
        <dsp:cNvSpPr/>
      </dsp:nvSpPr>
      <dsp:spPr>
        <a:xfrm rot="16200000">
          <a:off x="-2114741" y="2115365"/>
          <a:ext cx="5853113" cy="16223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Сұлтан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дар мен ханның халыққа жасаған озбыр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лығына шек қою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 rot="16200000">
        <a:off x="-2114741" y="2115365"/>
        <a:ext cx="5853113" cy="1622381"/>
      </dsp:txXfrm>
    </dsp:sp>
    <dsp:sp modelId="{551572CA-003E-4B04-B8B8-DDF2B55ACB9D}">
      <dsp:nvSpPr>
        <dsp:cNvPr id="0" name=""/>
        <dsp:cNvSpPr/>
      </dsp:nvSpPr>
      <dsp:spPr>
        <a:xfrm rot="16200000">
          <a:off x="-370681" y="2115365"/>
          <a:ext cx="5853113" cy="16223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93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Жайық бойындағы жерлерді тартып алуды тоқтату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 rot="16200000">
        <a:off x="-370681" y="2115365"/>
        <a:ext cx="5853113" cy="1622381"/>
      </dsp:txXfrm>
    </dsp:sp>
    <dsp:sp modelId="{5E467BE7-6A05-4358-B8DB-5A6ED015A558}">
      <dsp:nvSpPr>
        <dsp:cNvPr id="0" name=""/>
        <dsp:cNvSpPr/>
      </dsp:nvSpPr>
      <dsp:spPr>
        <a:xfrm rot="16200000">
          <a:off x="1373378" y="2115365"/>
          <a:ext cx="5853113" cy="16223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itchFamily="18" charset="0"/>
              <a:cs typeface="Times New Roman" pitchFamily="18" charset="0"/>
            </a:rPr>
            <a:t>Ресей отаршылда рының езгізісін тоқтату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373378" y="2115365"/>
        <a:ext cx="5853113" cy="1622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7245D3-5B78-4CB9-9573-0E31F9D847DA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F8032C-CDBF-441C-BF21-743EC2C97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024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8BD9-772D-4CD2-8FC5-769DA79E0BCE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8416-502D-406B-95F0-6CC7E0B38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57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5FB4-E123-443B-A667-04D7D3730A3F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89F5-F983-4C9A-ABC7-87ADD0775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3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7EF3-79FE-4F46-A7D7-6B7CC80B2340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A88E-38C1-4C5B-8AF9-6D6508B63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6097-8433-447B-A87C-EE235F38C3B5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3609-0CDF-401C-ACDF-8C94829CC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06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691F-837F-4487-A5E8-C3C1D3F58037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B0F9-EC40-4BAF-A62F-E3DB0D51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62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8654-FB41-4BB8-99EF-9436CEAF4A6A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6C8E-295F-4438-AC19-7A0E593BA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43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19B6-1AB5-4E7E-BD7E-B36F97EAE9D0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6688-891E-4922-9236-ED331D421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07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A70A-19B5-4E6E-AE7B-99DF492E3AD3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2104-F4F1-42EC-B33D-A5488F6E1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91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1459-0670-41E5-AE8D-C619369FCA6F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CE50-FB15-4EB1-A4F1-B5672E9DC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23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4B34-0E34-47E0-9FD9-477DF3A0CA67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6EC6-4DF8-4D4A-8B06-CF9FBCDA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6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15FD-8E45-4589-B0F4-4DF52D8174C2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0500-6C29-45A5-B0C8-296548D0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84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CC93E1-0800-4035-9428-7A74357BF534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5B296-236E-4761-A949-3B6EAE6AE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gif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audio" Target="../media/audio2.wav"/><Relationship Id="rId4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gif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audio" Target="../media/audio2.wav"/><Relationship Id="rId4" Type="http://schemas.openxmlformats.org/officeDocument/2006/relationships/image" Target="../media/image33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 rot="21154814">
            <a:off x="1662371" y="1350547"/>
            <a:ext cx="5494531" cy="34290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86483">
            <a:off x="3141429" y="1323410"/>
            <a:ext cx="200622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Сәлемдесу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03729">
            <a:off x="2101844" y="2176916"/>
            <a:ext cx="4833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Сәлем достым!          </a:t>
            </a:r>
            <a:r>
              <a:rPr lang="kk-KZ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\ қол алысады\</a:t>
            </a:r>
          </a:p>
          <a:p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Сен қалайсың?          \арқа қағады\</a:t>
            </a:r>
          </a:p>
          <a:p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Қайда болдың?           \алақан жаяды\</a:t>
            </a:r>
          </a:p>
          <a:p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Мен сені сағындым!\</a:t>
            </a:r>
            <a:r>
              <a:rPr lang="kk-KZ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жүрегін ұстайды\</a:t>
            </a:r>
          </a:p>
          <a:p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Сен келдің.                    </a:t>
            </a:r>
            <a:r>
              <a:rPr lang="kk-KZ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\құшағын жаяды\</a:t>
            </a:r>
          </a:p>
          <a:p>
            <a:r>
              <a:rPr lang="kk-KZ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Жақсы болды!               </a:t>
            </a:r>
            <a:r>
              <a:rPr lang="kk-KZ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\құшақтасады\</a:t>
            </a:r>
            <a:endParaRPr lang="kk-KZ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63888" y="548680"/>
            <a:ext cx="2183828" cy="35455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0"/>
            <a:ext cx="5216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Зерттеу </a:t>
            </a:r>
            <a:r>
              <a:rPr lang="kk-KZ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endParaRPr lang="kk-KZ" alt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388901" cy="8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но 2 5"/>
          <p:cNvSpPr/>
          <p:nvPr/>
        </p:nvSpPr>
        <p:spPr>
          <a:xfrm>
            <a:off x="251520" y="404664"/>
            <a:ext cx="2051703" cy="930007"/>
          </a:xfrm>
          <a:prstGeom prst="irregularSeal2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438"/>
          <a:stretch/>
        </p:blipFill>
        <p:spPr bwMode="auto">
          <a:xfrm>
            <a:off x="395536" y="1196752"/>
            <a:ext cx="1262166" cy="8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908720"/>
            <a:ext cx="781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Бейнематериалды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тыңдай отырып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кестеге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толтырыңыз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9384675"/>
              </p:ext>
            </p:extLst>
          </p:nvPr>
        </p:nvGraphicFramePr>
        <p:xfrm>
          <a:off x="290810" y="2276872"/>
          <a:ext cx="8601670" cy="25202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55276"/>
                <a:gridCol w="5346394"/>
              </a:tblGrid>
              <a:tr h="343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 мерзімі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Көтерілістің себептері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Көтерілістің сипаты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 мақсаты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Көтерілістің қозғаушы күштері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531870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Көтерілістің жеңілу себебі</a:t>
                      </a:r>
                      <a:endParaRPr lang="ru-RU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53187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87119" y="4818980"/>
            <a:ext cx="151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393" y="5188312"/>
            <a:ext cx="8970499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жүздегі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ұлт-азаттық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жүздегі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ұлт-азаттық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сылтауын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жүздегі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ұлт-азаттық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05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жүздегі ұлт-азаттық </a:t>
            </a:r>
            <a:r>
              <a:rPr lang="ru-RU" sz="20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 қозғаушы  күштерін  және жеңілу себебін</a:t>
            </a:r>
            <a:r>
              <a:rPr lang="ru-RU" sz="20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endParaRPr lang="ru-RU" sz="205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3779912" y="548680"/>
            <a:ext cx="167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1-тапсырма </a:t>
            </a:r>
            <a:r>
              <a:rPr lang="kk-KZ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heblogbox.net/wp-content/uploads/2017/07/sub-buzz-8627-149937099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853" y="965308"/>
            <a:ext cx="1629653" cy="1833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info-tses.kz/upload/iblock/e94/12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65" y="1196752"/>
            <a:ext cx="2259113" cy="1748123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78" y="1159663"/>
            <a:ext cx="2663952" cy="18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67" y="3161098"/>
            <a:ext cx="2736304" cy="182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4" y="3110313"/>
            <a:ext cx="3182906" cy="192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847">
            <a:off x="6888785" y="3448872"/>
            <a:ext cx="2103822" cy="14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10" y="4904029"/>
            <a:ext cx="2488708" cy="140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5201478"/>
            <a:ext cx="2058689" cy="15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7320"/>
            <a:ext cx="1727848" cy="131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39552" y="72004"/>
            <a:ext cx="80562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Тапсырма:  </a:t>
            </a:r>
            <a:r>
              <a:rPr lang="en-US" sz="2400" b="1" i="1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 dirty="0" err="1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ырым</a:t>
            </a:r>
            <a:r>
              <a:rPr lang="ru-RU" sz="2400" b="1" i="1" dirty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Дат</a:t>
            </a:r>
            <a:r>
              <a:rPr lang="kk-KZ" sz="2400" b="1" i="1" dirty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ұлы </a:t>
            </a:r>
            <a:r>
              <a:rPr lang="kk-KZ" sz="2400" b="1" i="1" dirty="0" smtClean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қозғалысының  </a:t>
            </a:r>
            <a:r>
              <a:rPr lang="kk-KZ" sz="2400" b="1" i="1" dirty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себептерін  анықтаңыз</a:t>
            </a:r>
            <a:r>
              <a:rPr lang="kk-KZ" sz="2400" b="1" dirty="0">
                <a:solidFill>
                  <a:srgbClr val="6585C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6585C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9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388901" cy="8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ятно 2 5"/>
          <p:cNvSpPr/>
          <p:nvPr/>
        </p:nvSpPr>
        <p:spPr>
          <a:xfrm>
            <a:off x="179512" y="0"/>
            <a:ext cx="2051703" cy="930007"/>
          </a:xfrm>
          <a:prstGeom prst="irregularSeal2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438"/>
          <a:stretch/>
        </p:blipFill>
        <p:spPr bwMode="auto">
          <a:xfrm>
            <a:off x="1547664" y="0"/>
            <a:ext cx="1262166" cy="8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31640" y="0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Өзіңді тексер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9384675"/>
              </p:ext>
            </p:extLst>
          </p:nvPr>
        </p:nvGraphicFramePr>
        <p:xfrm>
          <a:off x="179512" y="908719"/>
          <a:ext cx="8784976" cy="571535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68152"/>
                <a:gridCol w="7416824"/>
              </a:tblGrid>
              <a:tr h="50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 мерзімі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1783-1797жыл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62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Көтерілістің себептері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УІІІғасырдың 30жылдары Кіші жүз Ресейге қосылғаннан кейін отаршылдық саясаты,яғни бекіністер салына бастауы. Әскери бекіністерге орыс казактары орналастырылды. Орыс казактары қазақ ауылдарын ашық тонауы.                                                                                                                                      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-Қазақтардың Жайықтың арғы бетіне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өтуге тым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салуы.1782 ж 27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желтоқсандағы Жаңа жарлық бойынша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 жерінің қазақтарға жалға берілуіне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тыйым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салу;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Жалға алынған жер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үшін қазақтар ақы төлеумен қатар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аманат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қалдыруға тиіс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болды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Кіші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жүздегі хандық биліктің әлсіре</a:t>
                      </a:r>
                      <a:r>
                        <a:rPr lang="ru-RU" sz="1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уі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Сұлтандардың патша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үкіметіне қарсылығының   басталуы.Кіші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жүз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ханы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Нұралыдан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қысым көруі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Беделді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билер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батырлар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Нұралы ханмен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текетіресуі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 мақсаты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Орал казак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әскерінің қазақ жерін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басып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алуын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тоқтату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Нұралы ханның ашық түрде патша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үкіметін қолдауы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Ғасырлар бойы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қалыптасқан жерді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пайдалану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жүйесін қалпына келтіру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Көтерілістің қозғаушы күштері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53187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Қарапайым көшпелі халық пен патша өкіметінің қысымына шыдамаған билер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 шаруалары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старшындар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басшылары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05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Көтерілістің жеңілу себебі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Көтерілісшілердің әр кезеңде мақсаттарының өзгеруі;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Қару-жарағының аздығы;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Көтерілістің нашар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ұйымдастырылуы;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Руаралық қайшылықтар; Байбақты руының өзі екіге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жарылып,бірі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Сырымның,бірі Ералы,Есім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төңірегіне топтасуы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Сырымның</a:t>
                      </a:r>
                      <a:r>
                        <a:rPr lang="kk-KZ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екі жақты соғыс жүргізуі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531870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74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“Балық қаңқасы”әдісі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Картинки по запросу балық қаңқасы фишбоун"/>
          <p:cNvPicPr>
            <a:picLocks noChangeAspect="1" noChangeArrowheads="1"/>
          </p:cNvPicPr>
          <p:nvPr/>
        </p:nvPicPr>
        <p:blipFill>
          <a:blip r:embed="rId2" cstate="print"/>
          <a:srcRect t="23124" b="25291"/>
          <a:stretch>
            <a:fillRect/>
          </a:stretch>
        </p:blipFill>
        <p:spPr bwMode="auto">
          <a:xfrm>
            <a:off x="611560" y="2780928"/>
            <a:ext cx="7632848" cy="2088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-2139927" y="3414002"/>
            <a:ext cx="587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Бұқаралық қозғалыс ұлт-азаттық күреске ұласты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2048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Себебі: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50851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Мысал,дәлел;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061552" y="3558018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Нәтижесі,қорытындысы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“Балық қаңқасы”әдісі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Картинки по запросу балық қаңқасы фишбоун"/>
          <p:cNvPicPr>
            <a:picLocks noChangeAspect="1" noChangeArrowheads="1"/>
          </p:cNvPicPr>
          <p:nvPr/>
        </p:nvPicPr>
        <p:blipFill>
          <a:blip r:embed="rId2" cstate="print"/>
          <a:srcRect t="23124" b="25291"/>
          <a:stretch>
            <a:fillRect/>
          </a:stretch>
        </p:blipFill>
        <p:spPr bwMode="auto">
          <a:xfrm>
            <a:off x="611560" y="2780928"/>
            <a:ext cx="7632848" cy="2088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-1248565" y="3414002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Нұралы ханның беделі төмендеді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2048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Себебі: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50851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Мысал,дәлел;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061552" y="3558018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Нәтижесі,қорытындысы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Сырым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Датұлы бастаған қозғалыстың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барысын,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 оқиғаларын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  талдайды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8306" name="AutoShape 2" descr="Картинки по запросу балық қаңқ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1484784"/>
            <a:ext cx="82296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k-KZ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“Оқиға желісі”әдісі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Басталуы;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Дамуы;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k-KZ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Шарықтау шегі;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k-KZ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k-KZ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Нәтиже;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k-KZ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5157192"/>
            <a:ext cx="84249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31640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44408" y="494116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08304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40352" y="494116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9552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1783ж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884368" y="60932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1797ж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63688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31640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1785ж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1792ж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04248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72200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40152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23728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7704" y="55172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1786ж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87625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1795-96ж</a:t>
            </a:r>
          </a:p>
          <a:p>
            <a:pPr algn="ctr"/>
            <a:r>
              <a:rPr lang="kk-KZ" sz="1200" dirty="0" smtClean="0"/>
              <a:t>жұт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300192" y="558924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1794ж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Сырым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Датұлы бастаған қозғалыстың  ерекшелігін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  талдайды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8306" name="AutoShape 2" descr="Картинки по запросу балық қаңқ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1484784"/>
            <a:ext cx="82296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k-KZ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k-KZ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5157192"/>
            <a:ext cx="84249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31640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44408" y="494116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08304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40352" y="494116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1783ж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4368" y="60932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1797ж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7544" y="3933056"/>
            <a:ext cx="824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С.Датұлы көтерілісі қандай басты оқиғасымен ерекшеленеді?                               Басты қай оқиға есте қалады?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63688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31640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1785ж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1792ж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04248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72200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40152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23728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7704" y="55172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1786ж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87625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1795-96ж</a:t>
            </a:r>
          </a:p>
          <a:p>
            <a:pPr algn="ctr"/>
            <a:r>
              <a:rPr lang="kk-KZ" sz="1200" dirty="0" smtClean="0"/>
              <a:t>жұт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300192" y="558924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1794ж</a:t>
            </a:r>
            <a:endParaRPr lang="ru-RU" sz="1200" dirty="0"/>
          </a:p>
        </p:txBody>
      </p:sp>
      <p:pic>
        <p:nvPicPr>
          <p:cNvPr id="24" name="Picture 2" descr="https://ds02.infourok.ru/uploads/ex/0617/00084376-d85f89b0/img12.jpg"/>
          <p:cNvPicPr>
            <a:picLocks noChangeAspect="1" noChangeArrowheads="1"/>
          </p:cNvPicPr>
          <p:nvPr/>
        </p:nvPicPr>
        <p:blipFill>
          <a:blip r:embed="rId2" cstate="print"/>
          <a:srcRect b="32801"/>
          <a:stretch>
            <a:fillRect/>
          </a:stretch>
        </p:blipFill>
        <p:spPr bwMode="auto">
          <a:xfrm>
            <a:off x="395536" y="0"/>
            <a:ext cx="8198069" cy="3744416"/>
          </a:xfrm>
          <a:prstGeom prst="rect">
            <a:avLst/>
          </a:prstGeom>
          <a:noFill/>
        </p:spPr>
      </p:pic>
      <p:pic>
        <p:nvPicPr>
          <p:cNvPr id="25" name="Picture 2" descr="https://cf.ppt-online.org/files/slide/p/PLtdAT5byaueVHBRnQpD7639XvEhcJlI2FiKxG/slide-1.jpg"/>
          <p:cNvPicPr>
            <a:picLocks noChangeAspect="1" noChangeArrowheads="1"/>
          </p:cNvPicPr>
          <p:nvPr/>
        </p:nvPicPr>
        <p:blipFill>
          <a:blip r:embed="rId3" cstate="print"/>
          <a:srcRect l="20307" r="21422"/>
          <a:stretch>
            <a:fillRect/>
          </a:stretch>
        </p:blipFill>
        <p:spPr bwMode="auto">
          <a:xfrm>
            <a:off x="4788024" y="620688"/>
            <a:ext cx="2232248" cy="286934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123728" y="26369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1783ж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9752" y="6273225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“Уақыт сызығы”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55172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1784ж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ds02.infourok.ru/uploads/ex/0617/00084376-d85f89b0/img15.jpg"/>
          <p:cNvPicPr>
            <a:picLocks noChangeAspect="1" noChangeArrowheads="1"/>
          </p:cNvPicPr>
          <p:nvPr/>
        </p:nvPicPr>
        <p:blipFill>
          <a:blip r:embed="rId2" cstate="print"/>
          <a:srcRect b="35300"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01317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1785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көктемінде көтерілісшілер күрес қимылдарын барынша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кеңейтті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Көтерілісті мейлінше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қолдаған байбақты, табын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руларына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сүйенген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Сырым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Датұлы көтеріліс өрісін кеңейтуге тырысты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cf.ppt-online.org/files/slide/p/PLtdAT5byaueVHBRnQpD7639XvEhcJlI2FiKxG/slide-1.jpg"/>
          <p:cNvPicPr>
            <a:picLocks noChangeAspect="1" noChangeArrowheads="1"/>
          </p:cNvPicPr>
          <p:nvPr/>
        </p:nvPicPr>
        <p:blipFill>
          <a:blip r:embed="rId3" cstate="print"/>
          <a:srcRect l="20307" r="21422"/>
          <a:stretch>
            <a:fillRect/>
          </a:stretch>
        </p:blipFill>
        <p:spPr bwMode="auto">
          <a:xfrm>
            <a:off x="4788024" y="404664"/>
            <a:ext cx="1951543" cy="250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2.infourok.ru/uploads/ex/0617/00084376-d85f89b0/img14.jpg"/>
          <p:cNvPicPr>
            <a:picLocks noChangeAspect="1" noChangeArrowheads="1"/>
          </p:cNvPicPr>
          <p:nvPr/>
        </p:nvPicPr>
        <p:blipFill>
          <a:blip r:embed="rId2" cstate="print"/>
          <a:srcRect b="35951"/>
          <a:stretch>
            <a:fillRect/>
          </a:stretch>
        </p:blipFill>
        <p:spPr bwMode="auto">
          <a:xfrm>
            <a:off x="0" y="188640"/>
            <a:ext cx="9144000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79715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Сырым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Датұлы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1792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жылдың күзінде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көтерілісшілердін негізгі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күші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қалашығына таяу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орналасып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қорғанға шабуыл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жасауға әзірленді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Сұлтандар көтерілісшілер отрядының қай жерге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орналасканын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олардың мақсатын шекара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өкіметіне алдын-ала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хабарлап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қойған.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Сондықтан қорған гарнизондары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тойтарыс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әзір еді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Сырым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бастаған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отряд 29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қыркүйекте Елек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қалашығына шабуылға шығып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корғанды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алмады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f.ppt-online.org/files/slide/p/PLtdAT5byaueVHBRnQpD7639XvEhcJlI2FiKxG/slide-1.jpg"/>
          <p:cNvPicPr>
            <a:picLocks noChangeAspect="1" noChangeArrowheads="1"/>
          </p:cNvPicPr>
          <p:nvPr/>
        </p:nvPicPr>
        <p:blipFill>
          <a:blip r:embed="rId3" cstate="print"/>
          <a:srcRect l="20307" r="21422"/>
          <a:stretch>
            <a:fillRect/>
          </a:stretch>
        </p:blipFill>
        <p:spPr bwMode="auto">
          <a:xfrm>
            <a:off x="4788024" y="476672"/>
            <a:ext cx="1727464" cy="2220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2.infourok.ru/uploads/ex/0617/00084376-d85f89b0/img12.jpg"/>
          <p:cNvPicPr>
            <a:picLocks noChangeAspect="1" noChangeArrowheads="1"/>
          </p:cNvPicPr>
          <p:nvPr/>
        </p:nvPicPr>
        <p:blipFill>
          <a:blip r:embed="rId2" cstate="print"/>
          <a:srcRect b="32801"/>
          <a:stretch>
            <a:fillRect/>
          </a:stretch>
        </p:blipFill>
        <p:spPr bwMode="auto">
          <a:xfrm>
            <a:off x="0" y="620688"/>
            <a:ext cx="9144000" cy="4176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41168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Сырым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Датұлы Еділдің шығыс өңіріндегі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халықтық сипаттағы қозғалыс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көтеріліс патша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үкіметінің отарлау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саясатын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Жайық бойындағы өңірді басып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алуға мейлінше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тырысқанын дәлелдейді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қозғалыс ру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арасындағы қайшылықтар халықтың басты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мақсатына жетуіне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болатынын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67544" y="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Көтеріліс аумағы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Еділ-Арал теңізі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https://cf.ppt-online.org/files/slide/p/PLtdAT5byaueVHBRnQpD7639XvEhcJlI2FiKxG/slide-1.jpg"/>
          <p:cNvPicPr>
            <a:picLocks noChangeAspect="1" noChangeArrowheads="1"/>
          </p:cNvPicPr>
          <p:nvPr/>
        </p:nvPicPr>
        <p:blipFill>
          <a:blip r:embed="rId3" cstate="print"/>
          <a:srcRect l="20307" r="21422"/>
          <a:stretch>
            <a:fillRect/>
          </a:stretch>
        </p:blipFill>
        <p:spPr bwMode="auto">
          <a:xfrm>
            <a:off x="4788024" y="620688"/>
            <a:ext cx="2232248" cy="286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amki-dlya-shkolnyx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1258872">
            <a:off x="2249177" y="258208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«Бұл – мен, бұл – сен, бұл – менің достарым!» ұраны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Ерекшелігі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5"/>
            <a:ext cx="8424936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-Қазақ өлкесіндегі ең ұзақ көтеріліс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болып,14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жылға созылды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-Еділдің шығысындағы ірі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халықтық сипаттағы қозғалыс;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Кіші жүздің құқықтарын қорғауды көздеген күрес;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 нәтижесі,тарихи маңызы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 нәтижесі,тарихи маңызы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-Көтерілістің басты талабы –жер мәселесі ішінара шешілді.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-Қазақтар Жайық пен Еділ арасындағы жайылымдарды пайдалануға мүмкіндік алды.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-Жер тапшылығы уақытша бәсеңдеді.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-Дәстүрлі билік жүйесі хандық кеңестің орнауына қол жеткізіп,сол арқылы мемлекеттің соңғы нышандарын сақтап қалды.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Патша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үкіметінің отарлау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саясатының түпкі мақсаты-ең шұрайлы Жайық өңірін басып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дәлелдеді;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Руаралық қайшылықтардың басты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мақсатқа жетуде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болатынын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дәлелдеді;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539552" y="0"/>
            <a:ext cx="67145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Интерпретация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5661248"/>
            <a:ext cx="8589181" cy="1080120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defRPr/>
            </a:pPr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Дескриптор: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kk-KZ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Жауап  құрылымын сауатты құра алуы;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-Дәйекпен дәлелдеп, жауапты дұрыс бере  алуы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kk-KZ" sz="1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6" y="275306"/>
            <a:ext cx="1080120" cy="116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документ 7"/>
          <p:cNvSpPr/>
          <p:nvPr/>
        </p:nvSpPr>
        <p:spPr>
          <a:xfrm>
            <a:off x="1259632" y="523875"/>
            <a:ext cx="7884368" cy="1231900"/>
          </a:xfrm>
          <a:prstGeom prst="flowChartDocument">
            <a:avLst/>
          </a:prstGeom>
          <a:solidFill>
            <a:srgbClr val="002060"/>
          </a:solidFill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kk-KZ" b="1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Сырым Датұлы Кіші жүз қазақтарының қандай құқықтарын қорғауды көздеді</a:t>
            </a:r>
            <a:r>
              <a:rPr lang="kk-KZ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852936"/>
            <a:ext cx="1800200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Мақсат-мүдделері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882" y="4532734"/>
            <a:ext cx="2042870" cy="9124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Халықтың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көтерілістен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күткен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үміттері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628800"/>
            <a:ext cx="1800200" cy="1080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Батырдың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тұлғалық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қасиеттері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45018"/>
            <a:ext cx="1399401" cy="135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anatili.kazgazeta.kz/wp-content/uploads/kilem-2-290x30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95" y="1916480"/>
            <a:ext cx="3430494" cy="2899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59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836712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С.Датұлы қандай қасиеттерімен даңқа бөленді?</a:t>
            </a:r>
            <a:endParaRPr lang="ru-RU" sz="2800" b="1" dirty="0"/>
          </a:p>
        </p:txBody>
      </p:sp>
      <p:pic>
        <p:nvPicPr>
          <p:cNvPr id="3" name="Рисунок 2" descr="http://baq.kz/foto/a30a14c8bc3379698ff9d3d43c84d7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88232" cy="258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364088" y="119675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64088" y="328498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483768" y="119675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79712" y="249289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555776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8144" y="980728"/>
            <a:ext cx="213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Шебер дипломат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80112" y="2060848"/>
            <a:ext cx="324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Көрнекті ұйымдастырушы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03648" y="9807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Шешен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59632" y="234888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Би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4005064"/>
            <a:ext cx="24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Көтеріліс жетекшісі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1560" y="4149080"/>
            <a:ext cx="225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Әскери қолбасшы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5445224"/>
            <a:ext cx="8589181" cy="1080120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defRPr/>
            </a:pPr>
            <a:r>
              <a:rPr lang="kk-KZ" sz="20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Дескриптор: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kk-KZ" sz="20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Жауап  құрылымын сауатты құра алуы;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-Дәйекпен дәлелдеп, жауапты дұрыс бере  алуы</a:t>
            </a:r>
          </a:p>
          <a:p>
            <a:pPr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kk-KZ" sz="1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836712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С.Датұлы қандай қасиеттерімен даңқа бөленді?</a:t>
            </a:r>
            <a:endParaRPr lang="ru-RU" sz="2800" b="1" dirty="0"/>
          </a:p>
        </p:txBody>
      </p:sp>
      <p:pic>
        <p:nvPicPr>
          <p:cNvPr id="3" name="Рисунок 2" descr="http://baq.kz/foto/a30a14c8bc3379698ff9d3d43c84d7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88232" cy="258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364088" y="119675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64088" y="328498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483768" y="119675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79712" y="249289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555776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8144" y="980728"/>
            <a:ext cx="213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Шебер дипломат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80112" y="2060848"/>
            <a:ext cx="324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Көрнекті ұйымдастырушы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03648" y="9807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Шешен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59632" y="234888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Би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68144" y="4005064"/>
            <a:ext cx="240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Көтеріліс жетекшісі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1560" y="4149080"/>
            <a:ext cx="225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Әскери қолбасшы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4653136"/>
            <a:ext cx="8589181" cy="2204864"/>
          </a:xfrm>
          <a:prstGeom prst="roundRect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defRPr/>
            </a:pP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Жауап: 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С.Датұлы- жігерлі,терең ойлы,батыл, тапқыр,айлалы ерекше тұлға.</a:t>
            </a:r>
          </a:p>
          <a:p>
            <a:pPr eaLnBrk="0" hangingPunct="0">
              <a:defRPr/>
            </a:pPr>
            <a:r>
              <a:rPr lang="kk-KZ" sz="2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</a:t>
            </a:r>
          </a:p>
          <a:p>
            <a:pPr eaLnBrk="0" hangingPunct="0">
              <a:defRPr/>
            </a:pPr>
            <a:r>
              <a:rPr lang="kk-KZ" sz="2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Ағылшын журналисті –Д.Ч.Бульжер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kk-KZ" sz="2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kk-KZ" sz="2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</a:t>
            </a:r>
            <a:endParaRPr lang="ru-RU" sz="2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836712"/>
          <a:ext cx="6096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836712"/>
          <a:ext cx="60960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Мақсат -мүдделері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Сырым Датұлы Кіші жүз қазақтарының қандай құқықтарын қорғауды көздеді?»</a:t>
            </a:r>
            <a:endParaRPr lang="ru-RU" alt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Мақсат -мүдделері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Сырым Датұлы Кіші жүз қазақтарының қандай құқықтарын қорғауды көздеді?»</a:t>
            </a:r>
            <a:endParaRPr lang="ru-RU" alt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979874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86742" cy="114300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Жаңа тақырыпты айқындау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tproffservice.ru/attachments/Image/Otzyvy.pn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5405432" cy="502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69875" y="1214422"/>
            <a:ext cx="5584799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тапсырмасының</a:t>
            </a:r>
          </a:p>
          <a:p>
            <a:pPr algn="ctr"/>
            <a:r>
              <a:rPr lang="kk-KZ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тақырыбы:</a:t>
            </a:r>
          </a:p>
          <a:p>
            <a:pPr algn="ctr"/>
            <a:endParaRPr lang="kk-KZ" sz="36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XVIII ғасырдағы Қазақстандағы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казак-әскери отаршылдығы. </a:t>
            </a:r>
            <a:endParaRPr lang="ru-RU" sz="2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979874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86742" cy="114300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Жаңа тақырыпты айқындау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tproffservice.ru/attachments/Image/Otzyvy.pn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5405432" cy="502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1111" y="1214422"/>
            <a:ext cx="3542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Үйге тапсырма:</a:t>
            </a:r>
            <a:endParaRPr lang="ru-RU" sz="2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060848"/>
            <a:ext cx="5472608" cy="408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Үйге: Жаңа ұғымдармен жұмыс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«реформа», «шекаралық сот», «расправа»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 «Балық қаңқасы»әдісі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Б.Игельстром реформасы іске аспады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Себебі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Факт,дәлел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</a:p>
          <a:p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Картамен жұмыс</a:t>
            </a: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-көтеріліс болған аймақтарды</a:t>
            </a:r>
          </a:p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хронологиясымен кескін картада белгілеу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kk-KZ" sz="2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980728"/>
            <a:ext cx="13684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Сырым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Датұлы бастаған қозғалыстың  ерекшелігін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  талдайды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8306" name="AutoShape 2" descr="Картинки по запросу балық қаңқ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1484784"/>
            <a:ext cx="82296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k-KZ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k-KZ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5157192"/>
            <a:ext cx="84249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31640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244408" y="494116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08304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740352" y="494116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1783ж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4368" y="609329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1797ж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7544" y="3933056"/>
            <a:ext cx="824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С.Датұлы көтерілісі қандай басты оқиғасымен ерекшеленеді?                               Басты қай оқиға есте қалады?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63688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31640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1785ж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1792ж</a:t>
            </a: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04248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72200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940152" y="50131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123728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7704" y="55172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1786ж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87625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1795-96ж</a:t>
            </a:r>
          </a:p>
          <a:p>
            <a:pPr algn="ctr"/>
            <a:r>
              <a:rPr lang="kk-KZ" sz="1200" dirty="0" smtClean="0"/>
              <a:t>жұт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300192" y="558924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/>
              <a:t>1794ж</a:t>
            </a:r>
            <a:endParaRPr lang="ru-RU" sz="1200" dirty="0"/>
          </a:p>
        </p:txBody>
      </p:sp>
      <p:pic>
        <p:nvPicPr>
          <p:cNvPr id="24" name="Picture 2" descr="https://ds02.infourok.ru/uploads/ex/0617/00084376-d85f89b0/img12.jpg"/>
          <p:cNvPicPr>
            <a:picLocks noChangeAspect="1" noChangeArrowheads="1"/>
          </p:cNvPicPr>
          <p:nvPr/>
        </p:nvPicPr>
        <p:blipFill>
          <a:blip r:embed="rId2" cstate="print"/>
          <a:srcRect b="32801"/>
          <a:stretch>
            <a:fillRect/>
          </a:stretch>
        </p:blipFill>
        <p:spPr bwMode="auto">
          <a:xfrm>
            <a:off x="395536" y="0"/>
            <a:ext cx="8198069" cy="3744416"/>
          </a:xfrm>
          <a:prstGeom prst="rect">
            <a:avLst/>
          </a:prstGeom>
          <a:noFill/>
        </p:spPr>
      </p:pic>
      <p:pic>
        <p:nvPicPr>
          <p:cNvPr id="25" name="Picture 2" descr="https://cf.ppt-online.org/files/slide/p/PLtdAT5byaueVHBRnQpD7639XvEhcJlI2FiKxG/slide-1.jpg"/>
          <p:cNvPicPr>
            <a:picLocks noChangeAspect="1" noChangeArrowheads="1"/>
          </p:cNvPicPr>
          <p:nvPr/>
        </p:nvPicPr>
        <p:blipFill>
          <a:blip r:embed="rId3" cstate="print"/>
          <a:srcRect l="20307" r="21422"/>
          <a:stretch>
            <a:fillRect/>
          </a:stretch>
        </p:blipFill>
        <p:spPr bwMode="auto">
          <a:xfrm>
            <a:off x="4788024" y="620688"/>
            <a:ext cx="2232248" cy="286934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123728" y="26369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1783ж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9752" y="6273225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“Уақыт сызығы”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55172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1784ж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476672"/>
          <a:ext cx="8784977" cy="5832648"/>
        </p:xfrm>
        <a:graphic>
          <a:graphicData uri="http://schemas.openxmlformats.org/drawingml/2006/table">
            <a:tbl>
              <a:tblPr/>
              <a:tblGrid>
                <a:gridCol w="1872208"/>
                <a:gridCol w="1368152"/>
                <a:gridCol w="1338039"/>
                <a:gridCol w="2478385"/>
                <a:gridCol w="1728193"/>
              </a:tblGrid>
              <a:tr h="72404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Бағалау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Критерийлері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“Блоб ағашы”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Мен  </a:t>
                      </a:r>
                      <a:r>
                        <a:rPr lang="ru-RU" sz="1200" b="1" i="1" dirty="0" err="1" smtClean="0">
                          <a:solidFill>
                            <a:srgbClr val="002060"/>
                          </a:solidFill>
                        </a:rPr>
                        <a:t>бүгінгі  сабақта  қандай  деңгейдемін</a:t>
                      </a: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</a:rPr>
                        <a:t>?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Саралау тапсыр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малары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Ойлау дағдыла рының деңгейі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Тапсырма мазмұны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Тапсырма түрі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Оқушылардың </a:t>
                      </a:r>
                      <a:r>
                        <a:rPr lang="kk-K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барлығы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Оқушылардың </a:t>
                      </a:r>
                      <a:r>
                        <a:rPr lang="kk-K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көпшілігі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Оқушылардың </a:t>
                      </a: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кейбіреуі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Білу </a:t>
                      </a: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және түсіну </a:t>
                      </a:r>
                      <a:r>
                        <a:rPr lang="kk-KZ" sz="12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kk-KZ" sz="1200" b="1" kern="12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kern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kern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kern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kern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Сыни </a:t>
                      </a: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ойлау мен </a:t>
                      </a:r>
                      <a:r>
                        <a:rPr lang="kk-K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талдау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200" b="1" dirty="0" smtClean="0">
                          <a:latin typeface="Times New Roman"/>
                          <a:ea typeface="MS Minngs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Синтез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Сырым Датұлы көтерілісінің шығу себебін, хронологиясын, қозғаушы күштерін,жеңілу себептерін,тарихи маңызын  анықтайды </a:t>
                      </a:r>
                      <a:endParaRPr lang="kk-KZ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MS Minngs"/>
                          <a:cs typeface="Times New Roman"/>
                        </a:rPr>
                        <a:t>-Сырым Датұлы бастаған көтерілістің  барысын ,ең маңызды оқиғаларын талдап,нәтижесін қорытындылайды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MS Minngs"/>
                          <a:cs typeface="Times New Roman"/>
                        </a:rPr>
                        <a:t>-Көтеріліс жетекшісі С.Датұлының тұлғалық қасиеттерін талдайды</a:t>
                      </a:r>
                      <a:r>
                        <a:rPr lang="kk-KZ" sz="1200" b="1" dirty="0" smtClean="0">
                          <a:latin typeface="Times New Roman"/>
                          <a:ea typeface="MS Minngs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MS Minngs"/>
                          <a:cs typeface="Times New Roman"/>
                        </a:rPr>
                        <a:t>Сырым Датұлының  Кіші жүз қазақтарының құқықтарын қорғауды көздеген </a:t>
                      </a: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 кемінде </a:t>
                      </a:r>
                      <a:r>
                        <a:rPr lang="kk-KZ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3 </a:t>
                      </a: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дәлелді сипаттайды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Бейнематериал көріп,кесте </a:t>
                      </a:r>
                      <a:r>
                        <a:rPr lang="kk-KZ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толтыру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«Балық қаңқасы»,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«Оқиға желісі»әдісі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«Уақыт сызығы</a:t>
                      </a:r>
                      <a:r>
                        <a:rPr lang="kk-KZ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kk-KZ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Топтастыру»әдісі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Негізгі зерттелген тақырып бойынша ойын қорытындылайды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66" t="5080" r="10033" b="6025"/>
          <a:stretch>
            <a:fillRect/>
          </a:stretch>
        </p:blipFill>
        <p:spPr bwMode="auto">
          <a:xfrm>
            <a:off x="251520" y="1700808"/>
            <a:ext cx="172819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Рефлексия. «Блоб ағашы»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1088" y="5373216"/>
            <a:ext cx="7020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Мен  </a:t>
            </a:r>
            <a:r>
              <a:rPr lang="ru-RU" sz="2800" b="1" i="1" dirty="0" err="1">
                <a:solidFill>
                  <a:srgbClr val="002060"/>
                </a:solidFill>
              </a:rPr>
              <a:t>бүгінгі</a:t>
            </a:r>
            <a:r>
              <a:rPr lang="ru-RU" sz="2800" b="1" i="1" dirty="0">
                <a:solidFill>
                  <a:srgbClr val="002060"/>
                </a:solidFill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</a:rPr>
              <a:t>сабақта</a:t>
            </a:r>
            <a:r>
              <a:rPr lang="ru-RU" sz="2800" b="1" i="1" dirty="0">
                <a:solidFill>
                  <a:srgbClr val="002060"/>
                </a:solidFill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</a:rPr>
              <a:t>қандай</a:t>
            </a:r>
            <a:r>
              <a:rPr lang="ru-RU" sz="2800" b="1" i="1" dirty="0">
                <a:solidFill>
                  <a:srgbClr val="002060"/>
                </a:solidFill>
              </a:rPr>
              <a:t>  </a:t>
            </a:r>
            <a:r>
              <a:rPr lang="ru-RU" sz="2800" b="1" i="1" dirty="0" err="1">
                <a:solidFill>
                  <a:srgbClr val="002060"/>
                </a:solidFill>
              </a:rPr>
              <a:t>деңгейдемін</a:t>
            </a:r>
            <a:r>
              <a:rPr lang="ru-RU" sz="2800" b="1" i="1" dirty="0">
                <a:solidFill>
                  <a:srgbClr val="002060"/>
                </a:solidFill>
              </a:rPr>
              <a:t>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63" y="1114191"/>
            <a:ext cx="3164067" cy="42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11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Лист3.jpg"/>
          <p:cNvPicPr>
            <a:picLocks noGrp="1" noChangeAspect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16013" y="188913"/>
            <a:ext cx="7170737" cy="6669087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2760645"/>
            <a:ext cx="335758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</a:t>
            </a:r>
            <a:r>
              <a:rPr lang="kk-KZ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азарларыңызға рахмет!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11" name="Picture 6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2" name="Picture 7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0" name="Picture 9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2851866" cy="381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5760"/>
            <a:ext cx="2664296" cy="35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96277"/>
            <a:ext cx="2636650" cy="35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84423"/>
            <a:ext cx="2627784" cy="351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284984"/>
            <a:ext cx="267235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48301"/>
            <a:ext cx="2699792" cy="360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1440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“Үш шапалақ”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AG0037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64789" y="2871990"/>
            <a:ext cx="4460824" cy="38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OOK1">
            <a:hlinkClick r:id="" action="ppaction://noaction" highlightClick="1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85728"/>
            <a:ext cx="3143041" cy="13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C:\Users\админ\Desktop\smayliki-kartinki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2" y="4437063"/>
            <a:ext cx="30241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ribalych.ru/wp-content/uploads/2015/09/elit-servis_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6058"/>
            <a:ext cx="3143272" cy="2243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80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27966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68288"/>
            <a:ext cx="3929090" cy="13985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Серг</a:t>
            </a:r>
            <a:r>
              <a:rPr lang="kk-KZ" dirty="0" smtClean="0"/>
              <a:t>іту сәті</a:t>
            </a:r>
            <a:endParaRPr lang="ru-RU" dirty="0"/>
          </a:p>
        </p:txBody>
      </p:sp>
      <p:sp>
        <p:nvSpPr>
          <p:cNvPr id="7782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52D51D-6A0C-4619-BEB6-154A990F6FD1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77829" name="Прямоугольник 5"/>
          <p:cNvSpPr>
            <a:spLocks noChangeArrowheads="1"/>
          </p:cNvSpPr>
          <p:nvPr/>
        </p:nvSpPr>
        <p:spPr bwMode="auto">
          <a:xfrm>
            <a:off x="2786063" y="1905000"/>
            <a:ext cx="5715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 белгілі бір әріптен басталуы керек.</a:t>
            </a:r>
          </a:p>
          <a:p>
            <a:pPr eaLnBrk="0" hangingPunct="0"/>
            <a:endParaRPr lang="ru-RU" sz="2400" b="1" dirty="0">
              <a:solidFill>
                <a:srgbClr val="002060"/>
              </a:solidFill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1.Атың кім?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2.Фамилияң 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3.Қайдан келдің?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4.Немен келдің?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5.Досыңның аты кім?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6.Қайда тұрады?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7.Оған сыйлыққа не бердің?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8.Онда не өседі?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9.Ашық сабаққа дайындық қалай?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10.Қай пәнді ұнатасың?</a:t>
            </a:r>
          </a:p>
          <a:p>
            <a:pPr eaLnBrk="0" hangingPunct="0"/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11.Тілегің.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ibalych.ru/wp-content/uploads/2015/09/elit-servi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1"/>
            <a:ext cx="9144000" cy="6527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Сырым Датұлы-ержүрек, тапқыр, ақылға бай, айлакер, батырлығымен қатар, шешендігімен елге танылған тұлға. (Сырым шешеннің нақыл сөздері мен тапқырлығын  мысал келтіру)</a:t>
            </a:r>
            <a:r>
              <a:rPr lang="ru-RU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949576"/>
          <a:ext cx="8208912" cy="4503759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45037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  <a:t>Бір реті келгенде Сырым Нұралы ханға:</a:t>
                      </a:r>
                      <a:b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  <a:t>- Сен аз бен көпті, ақ пен қараны, әлсіз бен мықтыны теңгере алмадың. Біреуді біреу талап жатыр, сен халықты басқара алмадың,-депті.</a:t>
                      </a:r>
                      <a:b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  <a:t>Хан оған қарсылық білдіріп:</a:t>
                      </a:r>
                      <a:b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  <a:t>- Батырым, тасып жүрсің-ау,- депті. Сонда Сырым іркілместен:</a:t>
                      </a:r>
                      <a:b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2000" b="1" i="1" dirty="0">
                          <a:latin typeface="Times New Roman"/>
                          <a:ea typeface="Calibri"/>
                          <a:cs typeface="Times New Roman"/>
                        </a:rPr>
                        <a:t>- Тақсыр, тасып жүргенім жоқ, қайта қазақ баласының басын қоса алмай, сасып жүрмін, -деп жауап қайтарыпты».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8125" algn="l"/>
                        </a:tabLst>
                      </a:pPr>
                      <a:r>
                        <a:rPr lang="kk-KZ" sz="2000" b="1" i="1" dirty="0" smtClean="0">
                          <a:latin typeface="Times New Roman"/>
                          <a:ea typeface="MS Minngs"/>
                          <a:cs typeface="Times New Roman"/>
                        </a:rPr>
                        <a:t>-Сырым Датұлының  </a:t>
                      </a:r>
                      <a:r>
                        <a:rPr lang="kk-KZ" sz="2000" b="1" i="1" dirty="0">
                          <a:latin typeface="Times New Roman"/>
                          <a:ea typeface="MS Minngs"/>
                          <a:cs typeface="Times New Roman"/>
                        </a:rPr>
                        <a:t>бұл  жауабының астарында қандай мағына жатыр?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772400" cy="720080"/>
          </a:xfrm>
          <a:solidFill>
            <a:srgbClr val="FFFF00"/>
          </a:solidFill>
        </p:spPr>
        <p:txBody>
          <a:bodyPr/>
          <a:lstStyle/>
          <a:p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Бағалау критерийі: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36912"/>
            <a:ext cx="7772400" cy="3096343"/>
          </a:xfrm>
        </p:spPr>
        <p:txBody>
          <a:bodyPr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Қазақстандағы казак-әскери  тобының  шығу тарихын біледі;</a:t>
            </a: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1.Казак топтарының атауларын айтады;</a:t>
            </a: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2.Хронологиясын біледі;</a:t>
            </a:r>
          </a:p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3.Пайда болған және орналасқан аумағын кескін картаға белгілеп,атлас картадан көрсете алады;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1440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“Үш шапалақ”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AG00373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64789" y="2871990"/>
            <a:ext cx="4460824" cy="38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OOK1">
            <a:hlinkClick r:id="" action="ppaction://noaction" highlightClick="1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85728"/>
            <a:ext cx="3143041" cy="13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C:\Users\админ\Desktop\smayliki-kartinki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2" y="4437063"/>
            <a:ext cx="30241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ribalych.ru/wp-content/uploads/2015/09/elit-servis_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6058"/>
            <a:ext cx="3143272" cy="2243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80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714348" y="785794"/>
            <a:ext cx="764386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Сізге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І) Не жақсы істелгендігін айқындау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ІІ) Бұл неге жақсы істелгенін түсіндіру керек.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Содан кейін...</a:t>
            </a:r>
            <a:r>
              <a:rPr kumimoji="0" lang="kk-KZ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ІІІ) Нені жақсартуға болатынын айқындап,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ІҮ) Бұны қалай істеуге болатынын түсіндіру керек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Егер жұмыстың:жақсы ұсынылған айқын әсерлі, бояуы қанық екенін айтсаңыз,бұл адамға жұмыстың неге жақсы немесе оны жақсартуға болатынын түсінуге көмектеспейді.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 әрқашан оқуға жетелеңіз!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BOOK2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 rot="2380987">
            <a:off x="1742384" y="3259706"/>
            <a:ext cx="4368412" cy="29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3203848" y="3789040"/>
            <a:ext cx="1497013" cy="608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7</a:t>
            </a:r>
          </a:p>
          <a:p>
            <a:pPr algn="ctr"/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сынып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92696"/>
            <a:ext cx="3213252" cy="1843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Білім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деген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биік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шың,</a:t>
            </a:r>
            <a:endParaRPr lang="ru-RU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Бақытқа сені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жеткізер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Білім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деген</a:t>
            </a: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ақылшың,</a:t>
            </a:r>
            <a:endParaRPr lang="ru-RU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Қиындықтан өткізер.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0"/>
          <a:ext cx="8640960" cy="5809488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5688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002060"/>
                          </a:solidFill>
                          <a:latin typeface="Times New Roman"/>
                          <a:ea typeface="MS Minngs"/>
                          <a:cs typeface="Times New Roman"/>
                        </a:rPr>
                        <a:t>Өзіңді тексер</a:t>
                      </a:r>
                      <a:r>
                        <a:rPr lang="kk-KZ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ngs"/>
                          <a:cs typeface="Times New Roman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MS Minngs"/>
                          <a:cs typeface="Times New Roman"/>
                        </a:rPr>
                        <a:t>1.Казак </a:t>
                      </a:r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/>
                          <a:ea typeface="MS Minngs"/>
                          <a:cs typeface="Times New Roman"/>
                        </a:rPr>
                        <a:t>әскерлерінің </a:t>
                      </a:r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MS Minngs"/>
                          <a:cs typeface="Times New Roman"/>
                        </a:rPr>
                        <a:t>топтары</a:t>
                      </a:r>
                      <a:r>
                        <a:rPr lang="kk-KZ" sz="2000" b="1" dirty="0" smtClean="0">
                          <a:latin typeface="Times New Roman"/>
                          <a:ea typeface="MS Minngs"/>
                          <a:cs typeface="Times New Roman"/>
                        </a:rPr>
                        <a:t>: </a:t>
                      </a:r>
                      <a:r>
                        <a:rPr lang="kk-KZ" sz="2000" b="1" dirty="0">
                          <a:latin typeface="Times New Roman"/>
                          <a:ea typeface="MS Minngs"/>
                          <a:cs typeface="Times New Roman"/>
                        </a:rPr>
                        <a:t>Жайық, Орынбор, Сібір және Жетісу </a:t>
                      </a:r>
                      <a:r>
                        <a:rPr lang="kk-KZ" sz="2000" b="1" dirty="0" smtClean="0">
                          <a:latin typeface="Times New Roman"/>
                          <a:ea typeface="MS Minngs"/>
                          <a:cs typeface="Times New Roman"/>
                        </a:rPr>
                        <a:t> казактары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Times New Roman"/>
                        </a:rPr>
                        <a:t>2.</a:t>
                      </a: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Хронологиясы,пайда</a:t>
                      </a:r>
                      <a:r>
                        <a:rPr lang="kk-KZ" sz="20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болған және орналасқан аймақтары: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2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MS Minngs"/>
                          <a:cs typeface="Times New Roman"/>
                        </a:rPr>
                        <a:t>Жайық казактары- </a:t>
                      </a:r>
                      <a:r>
                        <a:rPr lang="kk-KZ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ХVI </a:t>
                      </a:r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ғасырда </a:t>
                      </a: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қазiргi Қазақстан аумағының солүстiк-батыс бөлiгiнде  Жайық  өзенінде пайда болды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latin typeface="Times New Roman"/>
                          <a:ea typeface="MS Minngs"/>
                          <a:cs typeface="Times New Roman"/>
                        </a:rPr>
                        <a:t>-</a:t>
                      </a:r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1734 жылы  Орынбор казактары </a:t>
                      </a: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құрылған. Орынбор казак әскерлері Қазақстанның Ресейге қосыла бастауына байланысты құрылды.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1808 жылы </a:t>
                      </a: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Ертіс өзені бойындағы Казактардан </a:t>
                      </a:r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Сібір әскерлері </a:t>
                      </a: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құрылған.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kk-KZ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Жетісу казак әскерлері 1867 жылы </a:t>
                      </a: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Сiбiр  казактарының 9 және 10-полктерiнен құрылған.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179512" y="6237312"/>
            <a:ext cx="84249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1560" y="602128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64886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ХУІғас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59832" y="609329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99992" y="609329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940152" y="609329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36296" y="609329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7784" y="64886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1734ж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6488668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1808 ж, 1867жыл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63688" y="602128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4766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</a:t>
            </a:r>
            <a:r>
              <a:rPr lang="kk-KZ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ұрақ</a:t>
            </a:r>
            <a:r>
              <a:rPr lang="kk-KZ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Line 1050"/>
          <p:cNvSpPr>
            <a:spLocks noChangeShapeType="1"/>
          </p:cNvSpPr>
          <p:nvPr/>
        </p:nvSpPr>
        <p:spPr bwMode="auto">
          <a:xfrm>
            <a:off x="5004048" y="1117600"/>
            <a:ext cx="374341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"/>
            <a:ext cx="8351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kk-KZ" sz="2800" b="1" i="1" dirty="0" smtClean="0">
              <a:solidFill>
                <a:srgbClr val="000066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kk-KZ" sz="2800" b="1" i="1" dirty="0">
              <a:solidFill>
                <a:srgbClr val="000066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Қарапайым халық бұқарасы </a:t>
            </a:r>
            <a:r>
              <a:rPr lang="kk-KZ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отарлау саясатына қарсы наразылық </a:t>
            </a:r>
            <a:r>
              <a:rPr lang="kk-KZ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ретінде қандай іс-әрекетке баруы мүмкін?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kk-KZ" sz="28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"/>
            <a:ext cx="1368152" cy="125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22" y="2636752"/>
            <a:ext cx="5796866" cy="386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64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229"/>
            <a:ext cx="8229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Отарлық езгіге қарсы жалпы халықтық күресі-</a:t>
            </a: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“Ұлт азаттық қозғалыс”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Ұлт-азаттық қозғалыстың басты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ұлтты отарлық езгіден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ұлттық мүддесін қорғайтын мемлекеттіліг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тәуелсіздігін қалпына келтіру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979874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86742" cy="114300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Жаңа тақырыпты айқындау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tproffservice.ru/attachments/Image/Otzyvy.pn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5405432" cy="502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1214422"/>
            <a:ext cx="3456384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 сабақ</a:t>
            </a:r>
          </a:p>
          <a:p>
            <a:pPr algn="ctr"/>
            <a:r>
              <a:rPr lang="kk-KZ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тақырыбы:</a:t>
            </a:r>
          </a:p>
          <a:p>
            <a:pPr algn="ctr"/>
            <a:endParaRPr lang="kk-KZ" sz="36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С.Датұлы бастаған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ұлт-азаттық  көтеріліс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</a:p>
          <a:p>
            <a:pPr algn="ctr"/>
            <a:endParaRPr lang="kk-KZ" sz="2800" b="1" i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/>
            <a:endParaRPr lang="kk-KZ" sz="2800" b="1" i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\1783-97ж.ж\</a:t>
            </a:r>
            <a:endParaRPr lang="ru-RU" sz="2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baq.kz/foto/a30a14c8bc3379698ff9d3d43c84d7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600400" cy="4527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51520" y="1412776"/>
            <a:ext cx="8640960" cy="4176464"/>
          </a:xfrm>
          <a:prstGeom prst="wedgeRoundRectCallout">
            <a:avLst>
              <a:gd name="adj1" fmla="val -20403"/>
              <a:gd name="adj2" fmla="val 6953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түсіну-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Сырым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Датұлы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көтерілісінің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хронологиялық шеңберін және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қозғаушы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жеңілу себептерін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кесте\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Wingdings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Сырым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Датұлы бастаған қозғалыстың  өткен аймағын анықтап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ерекшелігін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  талдайды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eaLnBrk="0" hangingPunct="0"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Сырым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Датұлының тұлғалық қасиеттерін  талдайды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\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әдіс-тәсілдер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\</a:t>
            </a:r>
          </a:p>
          <a:p>
            <a:pPr marL="342900" indent="-342900" eaLnBrk="0" hangingPunct="0"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Синтез-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Сырым Датұлының  Кіші жүз қазақтарының құқықтарын қорғауды көздегенін дәлелдейді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0"/>
            <a:ext cx="8496300" cy="14847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Wingdings" pitchFamily="2" charset="2"/>
              <a:buChar char="q"/>
              <a:defRPr/>
            </a:pPr>
            <a:endParaRPr lang="ru-MO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defRPr/>
            </a:pPr>
            <a:endParaRPr lang="ru-MO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defRPr/>
            </a:pPr>
            <a:r>
              <a:rPr lang="ru-MO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MO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M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7.3.1.5 </a:t>
            </a:r>
            <a:r>
              <a:rPr lang="ru-MO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 </a:t>
            </a:r>
            <a:r>
              <a:rPr lang="ru-MO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отаршылдыққа қарсы ұлт-азаттық күресінің </a:t>
            </a:r>
            <a:r>
              <a:rPr lang="ru-MO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себеп-салдарын</a:t>
            </a:r>
            <a:r>
              <a:rPr lang="ru-M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O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MO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M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7.3.1.6 – </a:t>
            </a:r>
            <a:r>
              <a:rPr lang="ru-MO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ұлт-азаттық көтеріліс басшыларының рөліне баға </a:t>
            </a:r>
            <a:r>
              <a:rPr lang="ru-MO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MO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r>
              <a:rPr lang="ru-MO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ru-MO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0" y="5373687"/>
            <a:ext cx="8820671" cy="1484313"/>
          </a:xfrm>
          <a:prstGeom prst="flowChartMagnetic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сұрағы: </a:t>
            </a:r>
          </a:p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Сырым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Датұлы  </a:t>
            </a: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жүз </a:t>
            </a: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қазақтарының қандай құқықтарын 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  </a:t>
            </a:r>
            <a:r>
              <a:rPr lang="kk-KZ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көздеді?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0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1352</Words>
  <Application>Microsoft Office PowerPoint</Application>
  <PresentationFormat>Экран (4:3)</PresentationFormat>
  <Paragraphs>365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Жаңа тақырыпты айқындау </vt:lpstr>
      <vt:lpstr>              Бағалау критерийі:</vt:lpstr>
      <vt:lpstr>Слайд 5</vt:lpstr>
      <vt:lpstr>Слайд 6</vt:lpstr>
      <vt:lpstr>Отарлық езгіге қарсы жалпы халықтық күресі-  “Ұлт азаттық қозғалыс”    Ұлт-азаттық қозғалыстың басты мақсаты: ұлтты отарлық езгіден азат ету, оның ұлттық мүддесін қорғайтын мемлекеттілігін, тәуелсіздігін қалпына келтіру.  </vt:lpstr>
      <vt:lpstr>Жаңа тақырыпты айқындау </vt:lpstr>
      <vt:lpstr>Слайд 9</vt:lpstr>
      <vt:lpstr>Слайд 10</vt:lpstr>
      <vt:lpstr>Слайд 11</vt:lpstr>
      <vt:lpstr>Слайд 12</vt:lpstr>
      <vt:lpstr>“Балық қаңқасы”әдісі</vt:lpstr>
      <vt:lpstr>“Балық қаңқасы”әдісі</vt:lpstr>
      <vt:lpstr>Сырым Датұлы бастаған қозғалыстың  барысын,маңызды оқиғаларын, нәтижесін  талдайды.</vt:lpstr>
      <vt:lpstr>Сырым Датұлы бастаған қозғалыстың  ерекшелігін , барысы мен нәтижесін  талдайды.</vt:lpstr>
      <vt:lpstr>Слайд 17</vt:lpstr>
      <vt:lpstr>Слайд 18</vt:lpstr>
      <vt:lpstr>Слайд 19</vt:lpstr>
      <vt:lpstr>Ерекшелігі </vt:lpstr>
      <vt:lpstr>Көтерілістің нәтижесі,тарихи маңызы</vt:lpstr>
      <vt:lpstr>Көтерілістің нәтижесі,тарихи маңызы</vt:lpstr>
      <vt:lpstr>Слайд 23</vt:lpstr>
      <vt:lpstr> С.Датұлы қандай қасиеттерімен даңқа бөленді?</vt:lpstr>
      <vt:lpstr> С.Датұлы қандай қасиеттерімен даңқа бөленді?</vt:lpstr>
      <vt:lpstr>Слайд 26</vt:lpstr>
      <vt:lpstr>Слайд 27</vt:lpstr>
      <vt:lpstr>Мақсат -мүдделері</vt:lpstr>
      <vt:lpstr>Мақсат -мүдделері</vt:lpstr>
      <vt:lpstr>Жаңа тақырыпты айқындау </vt:lpstr>
      <vt:lpstr>Сырым Датұлы бастаған қозғалыстың  ерекшелігін , барысы мен нәтижесін  талдайды.</vt:lpstr>
      <vt:lpstr>Слайд 32</vt:lpstr>
      <vt:lpstr>Слайд 33</vt:lpstr>
      <vt:lpstr>Слайд 34</vt:lpstr>
      <vt:lpstr>Слайд 35</vt:lpstr>
      <vt:lpstr>Слайд 36</vt:lpstr>
      <vt:lpstr>Сергіту сәті</vt:lpstr>
      <vt:lpstr>Слайд 38</vt:lpstr>
      <vt:lpstr>Сырым Датұлы-ержүрек, тапқыр, ақылға бай, айлакер, батырлығымен қатар, шешендігімен елге танылған тұлға. (Сырым шешеннің нақыл сөздері мен тапқырлығын  мысал келтіру) 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Nurken</dc:creator>
  <cp:lastModifiedBy>Пользователь Windows</cp:lastModifiedBy>
  <cp:revision>84</cp:revision>
  <dcterms:modified xsi:type="dcterms:W3CDTF">2019-11-29T04:16:01Z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1645656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