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4" r:id="rId10"/>
    <p:sldId id="263" r:id="rId11"/>
    <p:sldId id="266" r:id="rId12"/>
    <p:sldId id="267" r:id="rId13"/>
    <p:sldId id="269" r:id="rId14"/>
    <p:sldId id="270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0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69F70-B24E-4BAD-99CC-442F20CACC8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33648-8359-4D8B-A184-F674904C3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18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6941-7585-4446-A5C5-FF39FA406C5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E50D-F104-4025-9822-40B42602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01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6941-7585-4446-A5C5-FF39FA406C5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E50D-F104-4025-9822-40B42602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51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6941-7585-4446-A5C5-FF39FA406C5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E50D-F104-4025-9822-40B42602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622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6941-7585-4446-A5C5-FF39FA406C5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E50D-F104-4025-9822-40B42602D54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0849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6941-7585-4446-A5C5-FF39FA406C5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E50D-F104-4025-9822-40B42602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067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6941-7585-4446-A5C5-FF39FA406C5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E50D-F104-4025-9822-40B42602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29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6941-7585-4446-A5C5-FF39FA406C5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E50D-F104-4025-9822-40B42602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368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6941-7585-4446-A5C5-FF39FA406C5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E50D-F104-4025-9822-40B42602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581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6941-7585-4446-A5C5-FF39FA406C5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E50D-F104-4025-9822-40B42602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0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6941-7585-4446-A5C5-FF39FA406C5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E50D-F104-4025-9822-40B42602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58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6941-7585-4446-A5C5-FF39FA406C5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E50D-F104-4025-9822-40B42602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10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6941-7585-4446-A5C5-FF39FA406C5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E50D-F104-4025-9822-40B42602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36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6941-7585-4446-A5C5-FF39FA406C5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E50D-F104-4025-9822-40B42602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69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6941-7585-4446-A5C5-FF39FA406C5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E50D-F104-4025-9822-40B42602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72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6941-7585-4446-A5C5-FF39FA406C5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E50D-F104-4025-9822-40B42602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75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6941-7585-4446-A5C5-FF39FA406C5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E50D-F104-4025-9822-40B42602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43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6941-7585-4446-A5C5-FF39FA406C5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E50D-F104-4025-9822-40B42602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38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E186941-7585-4446-A5C5-FF39FA406C5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1BE50D-F104-4025-9822-40B42602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95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FFF00"/>
            </a:gs>
            <a:gs pos="84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98550"/>
            <a:ext cx="5610225" cy="5648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918"/>
            <a:ext cx="12192000" cy="1076632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 smtClean="0">
                <a:ln/>
                <a:solidFill>
                  <a:srgbClr val="FF0000"/>
                </a:solidFill>
                <a:latin typeface="Century" panose="02040604050505020304" pitchFamily="18" charset="0"/>
              </a:rPr>
              <a:t>МЕКТЕПТЕГ</a:t>
            </a:r>
            <a:r>
              <a:rPr lang="kk-KZ" b="1" dirty="0" smtClean="0">
                <a:ln/>
                <a:solidFill>
                  <a:srgbClr val="FF0000"/>
                </a:solidFill>
                <a:latin typeface="Century" panose="02040604050505020304" pitchFamily="18" charset="0"/>
              </a:rPr>
              <a:t>І ТАҢЕРТЕҢГІЛІК АС. </a:t>
            </a:r>
            <a:endParaRPr lang="ru-RU" b="1" dirty="0">
              <a:ln/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626" y="1371447"/>
            <a:ext cx="5722374" cy="5073598"/>
          </a:xfrm>
        </p:spPr>
        <p:txBody>
          <a:bodyPr>
            <a:noAutofit/>
          </a:bodyPr>
          <a:lstStyle/>
          <a:p>
            <a:r>
              <a:rPr lang="kk-KZ" sz="6000" i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ЕСЕПТЕР </a:t>
            </a:r>
          </a:p>
          <a:p>
            <a:r>
              <a:rPr lang="kk-KZ" sz="6000" i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МЕН </a:t>
            </a:r>
          </a:p>
          <a:p>
            <a:r>
              <a:rPr lang="kk-KZ" sz="6000" i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МЫСАЛДАР ШЫҒАРАМЫН</a:t>
            </a:r>
            <a:endParaRPr lang="ru-RU" sz="6000" i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6961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0" b="6544"/>
          <a:stretch/>
        </p:blipFill>
        <p:spPr>
          <a:xfrm>
            <a:off x="604688" y="-1"/>
            <a:ext cx="11223523" cy="6818501"/>
          </a:xfrm>
        </p:spPr>
      </p:pic>
      <p:sp>
        <p:nvSpPr>
          <p:cNvPr id="5" name="Прямоугольник 4"/>
          <p:cNvSpPr/>
          <p:nvPr/>
        </p:nvSpPr>
        <p:spPr>
          <a:xfrm>
            <a:off x="2197510" y="6223819"/>
            <a:ext cx="383458" cy="280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93807" y="6223819"/>
            <a:ext cx="383458" cy="280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48117" y="5742038"/>
            <a:ext cx="383458" cy="280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953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03"/>
          <a:stretch/>
        </p:blipFill>
        <p:spPr>
          <a:xfrm>
            <a:off x="853439" y="1025843"/>
            <a:ext cx="10722077" cy="5832157"/>
          </a:xfrm>
        </p:spPr>
      </p:pic>
      <p:sp>
        <p:nvSpPr>
          <p:cNvPr id="7" name="Прямоугольник 6"/>
          <p:cNvSpPr/>
          <p:nvPr/>
        </p:nvSpPr>
        <p:spPr>
          <a:xfrm>
            <a:off x="2525806" y="102513"/>
            <a:ext cx="7377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ОЙЫН «КІМ ЖЫЛДАМ»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361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97494" y="1254572"/>
            <a:ext cx="11994506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dirty="0" smtClean="0"/>
              <a:t>   + 8 =</a:t>
            </a:r>
            <a:r>
              <a:rPr lang="kk-KZ" sz="9600" dirty="0"/>
              <a:t>	</a:t>
            </a:r>
            <a:r>
              <a:rPr lang="kk-KZ" sz="9600" dirty="0" smtClean="0"/>
              <a:t>	7 +     </a:t>
            </a:r>
            <a:r>
              <a:rPr lang="en-US" sz="9600" dirty="0" smtClean="0"/>
              <a:t>=</a:t>
            </a:r>
          </a:p>
          <a:p>
            <a:pPr marL="0" indent="0">
              <a:buNone/>
            </a:pPr>
            <a:r>
              <a:rPr lang="en-US" sz="9600" dirty="0" smtClean="0"/>
              <a:t>9 -  </a:t>
            </a:r>
            <a:r>
              <a:rPr lang="kk-KZ" sz="9600" dirty="0" smtClean="0"/>
              <a:t>  </a:t>
            </a:r>
            <a:r>
              <a:rPr lang="en-US" sz="9600" dirty="0" smtClean="0"/>
              <a:t>= 			    + 6 =</a:t>
            </a:r>
          </a:p>
          <a:p>
            <a:pPr marL="0" indent="0">
              <a:buNone/>
            </a:pPr>
            <a:r>
              <a:rPr lang="en-US" sz="9600" dirty="0" smtClean="0"/>
              <a:t>9 - </a:t>
            </a:r>
            <a:r>
              <a:rPr lang="kk-KZ" sz="9600" dirty="0" smtClean="0"/>
              <a:t>   </a:t>
            </a:r>
            <a:r>
              <a:rPr lang="en-US" sz="9600" dirty="0" smtClean="0"/>
              <a:t>= 			5 +     =</a:t>
            </a:r>
            <a:endParaRPr lang="ru-RU" sz="9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3688" y="178415"/>
            <a:ext cx="39978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</a:t>
            </a:r>
            <a:r>
              <a:rPr lang="kk-KZ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</a:t>
            </a:r>
            <a:r>
              <a:rPr lang="kk-KZ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</a:t>
            </a:r>
            <a:r>
              <a:rPr lang="kk-KZ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</a:t>
            </a:r>
            <a:r>
              <a:rPr lang="kk-KZ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</a:t>
            </a:r>
            <a:r>
              <a:rPr lang="kk-KZ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</a:t>
            </a:r>
            <a:endParaRPr lang="ru-RU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97494" y="1600200"/>
            <a:ext cx="1082666" cy="126491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843414" y="3550920"/>
            <a:ext cx="1082666" cy="126491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030667" y="3482340"/>
            <a:ext cx="1082666" cy="12649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843414" y="5318760"/>
            <a:ext cx="1082666" cy="1264919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30667" y="5318759"/>
            <a:ext cx="1082666" cy="1264919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41294" y="1600200"/>
            <a:ext cx="1082666" cy="1264919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276891" y="1600200"/>
            <a:ext cx="1082666" cy="1264919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964054" y="3448050"/>
            <a:ext cx="1082666" cy="1264919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993171" y="3482340"/>
            <a:ext cx="1082666" cy="12649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945254" y="5372100"/>
            <a:ext cx="1082666" cy="1264919"/>
          </a:xfrm>
          <a:prstGeom prst="ellips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0993171" y="5372100"/>
            <a:ext cx="1082666" cy="12649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848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6" y="594360"/>
            <a:ext cx="12151824" cy="5669280"/>
          </a:xfrm>
        </p:spPr>
      </p:pic>
    </p:spTree>
    <p:extLst>
      <p:ext uri="{BB962C8B-B14F-4D97-AF65-F5344CB8AC3E}">
        <p14:creationId xmlns:p14="http://schemas.microsoft.com/office/powerpoint/2010/main" val="3921797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ӨЗ ӨЗІҢДІ БАҒАЛА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769" y="2031814"/>
            <a:ext cx="4530131" cy="4521386"/>
          </a:xfrm>
        </p:spPr>
      </p:pic>
    </p:spTree>
    <p:extLst>
      <p:ext uri="{BB962C8B-B14F-4D97-AF65-F5344CB8AC3E}">
        <p14:creationId xmlns:p14="http://schemas.microsoft.com/office/powerpoint/2010/main" val="4056330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35" y="4763"/>
            <a:ext cx="9137649" cy="6853237"/>
          </a:xfrm>
        </p:spPr>
      </p:pic>
    </p:spTree>
    <p:extLst>
      <p:ext uri="{BB962C8B-B14F-4D97-AF65-F5344CB8AC3E}">
        <p14:creationId xmlns:p14="http://schemas.microsoft.com/office/powerpoint/2010/main" val="307202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6748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9" r="5913" b="42233"/>
          <a:stretch/>
        </p:blipFill>
        <p:spPr>
          <a:xfrm>
            <a:off x="394733" y="29496"/>
            <a:ext cx="11402534" cy="5810865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5887492" y="4764445"/>
            <a:ext cx="4837471" cy="9877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733" y="4439266"/>
            <a:ext cx="12300155" cy="2388880"/>
          </a:xfrm>
        </p:spPr>
        <p:txBody>
          <a:bodyPr>
            <a:normAutofit/>
          </a:bodyPr>
          <a:lstStyle/>
          <a:p>
            <a:pPr algn="ctr"/>
            <a:r>
              <a:rPr lang="kk-KZ" sz="6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СУРЕТ БОЙЫНША САНДАРДЫ ҚАТЫСТЫРЫП ӘҢГІМЕЛЕ</a:t>
            </a:r>
            <a:endParaRPr lang="ru-RU" sz="6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2441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30" y="4096871"/>
            <a:ext cx="2423977" cy="24215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24" y="4096873"/>
            <a:ext cx="2423977" cy="24215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353961"/>
            <a:ext cx="5749412" cy="3495368"/>
          </a:xfrm>
        </p:spPr>
        <p:txBody>
          <a:bodyPr>
            <a:noAutofit/>
          </a:bodyPr>
          <a:lstStyle/>
          <a:p>
            <a:pPr algn="ctr"/>
            <a:r>
              <a:rPr lang="kk-KZ" sz="8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БАРЛЫҒЫ НЕШЕ ЖЕМІС?</a:t>
            </a:r>
            <a:endParaRPr lang="ru-RU" sz="8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3" y="1043960"/>
            <a:ext cx="1941903" cy="24215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" y="4096874"/>
            <a:ext cx="2423977" cy="2421553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96" y="1043959"/>
            <a:ext cx="1941903" cy="2421553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799" y="1043960"/>
            <a:ext cx="1941903" cy="24215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52" y="4096872"/>
            <a:ext cx="2423977" cy="2421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259" y="4096871"/>
            <a:ext cx="2423977" cy="242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8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56" y="190867"/>
            <a:ext cx="2673619" cy="33340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0" y="3510359"/>
            <a:ext cx="3177803" cy="3174625"/>
          </a:xfrm>
          <a:prstGeom prst="rect">
            <a:avLst/>
          </a:prstGeom>
        </p:spPr>
      </p:pic>
      <p:sp>
        <p:nvSpPr>
          <p:cNvPr id="6" name="Ромб 5"/>
          <p:cNvSpPr/>
          <p:nvPr/>
        </p:nvSpPr>
        <p:spPr>
          <a:xfrm>
            <a:off x="2852475" y="329518"/>
            <a:ext cx="2692919" cy="3099482"/>
          </a:xfrm>
          <a:prstGeom prst="diamon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  <a:endParaRPr lang="ru-RU" sz="9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3048383" y="3489633"/>
            <a:ext cx="2644494" cy="3195351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9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  <a:endParaRPr lang="ru-RU" sz="9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525" y="41369"/>
            <a:ext cx="2673619" cy="33340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144" y="0"/>
            <a:ext cx="3177803" cy="3174625"/>
          </a:xfrm>
          <a:prstGeom prst="rect">
            <a:avLst/>
          </a:prstGeom>
        </p:spPr>
      </p:pic>
      <p:sp>
        <p:nvSpPr>
          <p:cNvPr id="12" name="Правая фигурная скобка 11"/>
          <p:cNvSpPr/>
          <p:nvPr/>
        </p:nvSpPr>
        <p:spPr>
          <a:xfrm rot="5400000">
            <a:off x="8872786" y="1489594"/>
            <a:ext cx="1383082" cy="4439265"/>
          </a:xfrm>
          <a:prstGeom prst="rightBrace">
            <a:avLst>
              <a:gd name="adj1" fmla="val 43584"/>
              <a:gd name="adj2" fmla="val 48671"/>
            </a:avLst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8155855" y="4632727"/>
            <a:ext cx="3097163" cy="2052257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600" dirty="0" smtClean="0">
                <a:solidFill>
                  <a:srgbClr val="FFFF00"/>
                </a:solidFill>
                <a:latin typeface="Impact" panose="020B0806030902050204" pitchFamily="34" charset="0"/>
              </a:rPr>
              <a:t>8</a:t>
            </a:r>
            <a:endParaRPr lang="ru-RU" sz="96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574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56" y="3429000"/>
            <a:ext cx="3502526" cy="3429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3" t="12258" r="12212" b="13119"/>
          <a:stretch/>
        </p:blipFill>
        <p:spPr>
          <a:xfrm>
            <a:off x="176356" y="0"/>
            <a:ext cx="2596341" cy="3374271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882" y="3429000"/>
            <a:ext cx="3502526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3" t="12258" r="12212" b="13119"/>
          <a:stretch/>
        </p:blipFill>
        <p:spPr>
          <a:xfrm>
            <a:off x="2772697" y="0"/>
            <a:ext cx="2596341" cy="33742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3" t="12258" r="12212" b="13119"/>
          <a:stretch/>
        </p:blipFill>
        <p:spPr>
          <a:xfrm>
            <a:off x="5369038" y="54729"/>
            <a:ext cx="2596341" cy="33742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3" t="12258" r="12212" b="13119"/>
          <a:stretch/>
        </p:blipFill>
        <p:spPr>
          <a:xfrm>
            <a:off x="7965379" y="54729"/>
            <a:ext cx="2596341" cy="337427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9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</p:spTree>
    <p:extLst>
      <p:ext uri="{BB962C8B-B14F-4D97-AF65-F5344CB8AC3E}">
        <p14:creationId xmlns:p14="http://schemas.microsoft.com/office/powerpoint/2010/main" val="877353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56" y="3429000"/>
            <a:ext cx="3245270" cy="3177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3" t="12258" r="12212" b="13119"/>
          <a:stretch/>
        </p:blipFill>
        <p:spPr>
          <a:xfrm>
            <a:off x="425861" y="336103"/>
            <a:ext cx="2337726" cy="3038168"/>
          </a:xfrm>
          <a:prstGeom prst="rect">
            <a:avLst/>
          </a:prstGeom>
        </p:spPr>
      </p:pic>
      <p:sp>
        <p:nvSpPr>
          <p:cNvPr id="6" name="10-конечная звезда 5"/>
          <p:cNvSpPr/>
          <p:nvPr/>
        </p:nvSpPr>
        <p:spPr>
          <a:xfrm>
            <a:off x="2772697" y="259080"/>
            <a:ext cx="3140423" cy="3115191"/>
          </a:xfrm>
          <a:prstGeom prst="star10">
            <a:avLst>
              <a:gd name="adj" fmla="val 29804"/>
              <a:gd name="hf" fmla="val 10514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10-конечная звезда 6"/>
          <p:cNvSpPr/>
          <p:nvPr/>
        </p:nvSpPr>
        <p:spPr>
          <a:xfrm>
            <a:off x="3421626" y="3545682"/>
            <a:ext cx="3140423" cy="3115191"/>
          </a:xfrm>
          <a:prstGeom prst="star10">
            <a:avLst>
              <a:gd name="adj" fmla="val 29804"/>
              <a:gd name="hf" fmla="val 105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131" y="157590"/>
            <a:ext cx="3014489" cy="29512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3" t="12258" r="12212" b="13119"/>
          <a:stretch/>
        </p:blipFill>
        <p:spPr>
          <a:xfrm>
            <a:off x="6722207" y="157596"/>
            <a:ext cx="2270814" cy="2951208"/>
          </a:xfrm>
          <a:prstGeom prst="rect">
            <a:avLst/>
          </a:prstGeom>
        </p:spPr>
      </p:pic>
      <p:sp>
        <p:nvSpPr>
          <p:cNvPr id="10" name="Правая фигурная скобка 9"/>
          <p:cNvSpPr/>
          <p:nvPr/>
        </p:nvSpPr>
        <p:spPr>
          <a:xfrm rot="5400000">
            <a:off x="8784295" y="1639706"/>
            <a:ext cx="1383082" cy="4439265"/>
          </a:xfrm>
          <a:prstGeom prst="rightBrace">
            <a:avLst>
              <a:gd name="adj1" fmla="val 43584"/>
              <a:gd name="adj2" fmla="val 48671"/>
            </a:avLst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10-конечная звезда 1"/>
          <p:cNvSpPr/>
          <p:nvPr/>
        </p:nvSpPr>
        <p:spPr>
          <a:xfrm>
            <a:off x="8332837" y="4527755"/>
            <a:ext cx="2492481" cy="2330245"/>
          </a:xfrm>
          <a:prstGeom prst="star10">
            <a:avLst>
              <a:gd name="adj" fmla="val 34177"/>
              <a:gd name="hf" fmla="val 10514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225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39" y="0"/>
            <a:ext cx="10364451" cy="1211804"/>
          </a:xfrm>
        </p:spPr>
        <p:txBody>
          <a:bodyPr>
            <a:normAutofit fontScale="90000"/>
          </a:bodyPr>
          <a:lstStyle/>
          <a:p>
            <a:r>
              <a:rPr lang="kk-KZ" sz="96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СЕРГІТУ СӘТІ</a:t>
            </a:r>
            <a:endParaRPr lang="ru-RU" sz="96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86" y="975830"/>
            <a:ext cx="6799605" cy="5882170"/>
          </a:xfrm>
        </p:spPr>
      </p:pic>
    </p:spTree>
    <p:extLst>
      <p:ext uri="{BB962C8B-B14F-4D97-AF65-F5344CB8AC3E}">
        <p14:creationId xmlns:p14="http://schemas.microsoft.com/office/powerpoint/2010/main" val="791182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-12413"/>
            <a:ext cx="9070258" cy="6802694"/>
          </a:xfrm>
        </p:spPr>
      </p:pic>
      <p:sp>
        <p:nvSpPr>
          <p:cNvPr id="5" name="Прямоугольник 4"/>
          <p:cNvSpPr/>
          <p:nvPr/>
        </p:nvSpPr>
        <p:spPr>
          <a:xfrm>
            <a:off x="1346313" y="5710535"/>
            <a:ext cx="39825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ТАНЫСАЙЫҚ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238674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73</TotalTime>
  <Words>40</Words>
  <Application>Microsoft Office PowerPoint</Application>
  <PresentationFormat>Широкоэкранный</PresentationFormat>
  <Paragraphs>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</vt:lpstr>
      <vt:lpstr>Impact</vt:lpstr>
      <vt:lpstr>Tw Cen MT</vt:lpstr>
      <vt:lpstr>Капля</vt:lpstr>
      <vt:lpstr>МЕКТЕПТЕГІ ТАҢЕРТЕҢГІЛІК АС. </vt:lpstr>
      <vt:lpstr>Презентация PowerPoint</vt:lpstr>
      <vt:lpstr>СУРЕТ БОЙЫНША САНДАРДЫ ҚАТЫСТЫРЫП ӘҢГІМЕЛЕ</vt:lpstr>
      <vt:lpstr>БАРЛЫҒЫ НЕШЕ ЖЕМІС?</vt:lpstr>
      <vt:lpstr>Презентация PowerPoint</vt:lpstr>
      <vt:lpstr>Презентация PowerPoint</vt:lpstr>
      <vt:lpstr>Презентация PowerPoint</vt:lpstr>
      <vt:lpstr>СЕРГІТУ СӘТІ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ӨЗ ӨЗІҢДІ БАҒАЛА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Мейржан</dc:creator>
  <cp:lastModifiedBy>Мейржан</cp:lastModifiedBy>
  <cp:revision>22</cp:revision>
  <dcterms:created xsi:type="dcterms:W3CDTF">2019-05-21T12:30:56Z</dcterms:created>
  <dcterms:modified xsi:type="dcterms:W3CDTF">2019-05-21T14:00:57Z</dcterms:modified>
</cp:coreProperties>
</file>