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картинки\сюжетные картинки\Безимени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55" y="1268760"/>
            <a:ext cx="4968552" cy="3609739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1547664" y="332656"/>
            <a:ext cx="5544616" cy="1296144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566418"/>
            <a:ext cx="2418868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ZOO</a:t>
            </a:r>
            <a:endParaRPr lang="ru-RU" sz="9600" b="1" cap="none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80" y="4509120"/>
            <a:ext cx="56388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5700" y="473643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ЗООПАРК</a:t>
            </a:r>
          </a:p>
        </p:txBody>
      </p:sp>
    </p:spTree>
    <p:extLst>
      <p:ext uri="{BB962C8B-B14F-4D97-AF65-F5344CB8AC3E}">
        <p14:creationId xmlns:p14="http://schemas.microsoft.com/office/powerpoint/2010/main" val="38339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748" y="3889670"/>
            <a:ext cx="7702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Жаль, чем угостить не знал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Крокодила,</a:t>
            </a:r>
            <a:r>
              <a:rPr lang="ru-RU" sz="4800" b="1" u="sng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crocodile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Предложил ему конфету —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Он обиделся за это.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789" y="476672"/>
            <a:ext cx="4506100" cy="3379575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748" y="3889670"/>
            <a:ext cx="7702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Подходить не велено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Мне к слоненку,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elephant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Он ужасно озорной: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Обливает всех водой.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769" y="485079"/>
            <a:ext cx="5044141" cy="3362760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487" y="439418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Где увидеть отгадай-ка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В городе тигренка,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tiger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190223" cy="3456384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487" y="439418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Или горную козу?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Только в зоопарке.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Zoo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5" y="579338"/>
            <a:ext cx="5614987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99" y="4797152"/>
            <a:ext cx="770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Кто в далеких странах не был,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Здесь найдет верблюда,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camel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158" y="764704"/>
            <a:ext cx="5069363" cy="3456384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99" y="4797152"/>
            <a:ext cx="770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И конечно Крошку </a:t>
            </a:r>
            <a:r>
              <a:rPr lang="ru-RU" sz="4800" b="1" dirty="0" err="1">
                <a:solidFill>
                  <a:srgbClr val="800000"/>
                </a:solidFill>
                <a:latin typeface="Monotype Corsiva" pitchFamily="66" charset="0"/>
              </a:rPr>
              <a:t>Ру</a:t>
            </a:r>
            <a:endParaRPr lang="ru-RU" sz="4800" b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Кенгуренка,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kangaroo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583" y="764704"/>
            <a:ext cx="4608512" cy="3456384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99" y="4797152"/>
            <a:ext cx="770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Любят сушки и баранки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Добродушный ослик,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donkey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,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190" y="803108"/>
            <a:ext cx="4241299" cy="3379575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99" y="4797152"/>
            <a:ext cx="770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И похожая на тигра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Вся в полоску зебра, </a:t>
            </a:r>
            <a:r>
              <a:rPr lang="ru-RU" sz="4800" b="1" u="sng" dirty="0" err="1">
                <a:solidFill>
                  <a:srgbClr val="800000"/>
                </a:solidFill>
                <a:latin typeface="Monotype Corsiva" pitchFamily="66" charset="0"/>
              </a:rPr>
              <a:t>zebra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158" y="803108"/>
            <a:ext cx="5069362" cy="3379575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399" y="4797152"/>
            <a:ext cx="770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Дал банан я обезьянке. </a:t>
            </a:r>
          </a:p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Рада обезьянка, </a:t>
            </a:r>
            <a:r>
              <a:rPr lang="ru-RU" sz="4800" b="1" u="sng" dirty="0" err="1" smtClean="0">
                <a:solidFill>
                  <a:srgbClr val="800000"/>
                </a:solidFill>
                <a:latin typeface="Monotype Corsiva" pitchFamily="66" charset="0"/>
              </a:rPr>
              <a:t>monkey</a:t>
            </a:r>
            <a:r>
              <a:rPr lang="ru-RU" sz="4800" b="1" u="sng" dirty="0" smtClean="0">
                <a:solidFill>
                  <a:srgbClr val="800000"/>
                </a:solidFill>
                <a:latin typeface="Monotype Corsiva" pitchFamily="66" charset="0"/>
              </a:rPr>
              <a:t>.</a:t>
            </a:r>
            <a:endParaRPr lang="ru-RU" sz="4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789" y="803108"/>
            <a:ext cx="4506100" cy="3379575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748" y="4797152"/>
            <a:ext cx="7702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Тут же рыбы </a:t>
            </a:r>
            <a:r>
              <a:rPr lang="ru-RU" sz="4800" b="1" dirty="0" smtClean="0">
                <a:solidFill>
                  <a:srgbClr val="800000"/>
                </a:solidFill>
                <a:latin typeface="Monotype Corsiva" pitchFamily="66" charset="0"/>
              </a:rPr>
              <a:t>попросил</a:t>
            </a:r>
            <a:endParaRPr lang="ru-RU" sz="4800" b="1" dirty="0">
              <a:solidFill>
                <a:srgbClr val="800000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800000"/>
                </a:solidFill>
                <a:latin typeface="Monotype Corsiva" pitchFamily="66" charset="0"/>
              </a:rPr>
              <a:t>И 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тюлень обжора, </a:t>
            </a:r>
            <a:r>
              <a:rPr lang="ru-RU" sz="4800" b="1" u="sng" dirty="0" err="1" smtClean="0">
                <a:solidFill>
                  <a:srgbClr val="800000"/>
                </a:solidFill>
                <a:latin typeface="Monotype Corsiva" pitchFamily="66" charset="0"/>
              </a:rPr>
              <a:t>seal</a:t>
            </a:r>
            <a:r>
              <a:rPr lang="ru-RU" sz="4800" b="1" dirty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769" y="886699"/>
            <a:ext cx="5044141" cy="3212393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7</cp:lastModifiedBy>
  <cp:revision>8</cp:revision>
  <dcterms:created xsi:type="dcterms:W3CDTF">2014-01-03T12:58:03Z</dcterms:created>
  <dcterms:modified xsi:type="dcterms:W3CDTF">2014-01-03T16:10:57Z</dcterms:modified>
</cp:coreProperties>
</file>