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2" r:id="rId8"/>
    <p:sldId id="261" r:id="rId9"/>
    <p:sldId id="264" r:id="rId10"/>
    <p:sldId id="267" r:id="rId11"/>
    <p:sldId id="268" r:id="rId12"/>
    <p:sldId id="269" r:id="rId13"/>
    <p:sldId id="270" r:id="rId14"/>
    <p:sldId id="266" r:id="rId15"/>
    <p:sldId id="275" r:id="rId16"/>
    <p:sldId id="271" r:id="rId17"/>
    <p:sldId id="276" r:id="rId18"/>
    <p:sldId id="272" r:id="rId19"/>
    <p:sldId id="273" r:id="rId20"/>
    <p:sldId id="265" r:id="rId21"/>
    <p:sldId id="277" r:id="rId22"/>
    <p:sldId id="274" r:id="rId23"/>
  </p:sldIdLst>
  <p:sldSz cx="9906000" cy="6858000" type="A4"/>
  <p:notesSz cx="6770688" cy="99028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5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398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Магжан\Рабочий стол\семинар\ТИТУ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09728" y="1500174"/>
            <a:ext cx="636013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3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Зерде</a:t>
            </a:r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9092" y="3857628"/>
            <a:ext cx="52793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интеллектуалдық</a:t>
            </a:r>
            <a:endParaRPr lang="ru-RU" sz="48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сайыс</a:t>
            </a:r>
            <a:endParaRPr lang="ru-RU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Магжан\Рабочий стол\семинар\ТИТУ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93008" y="1500176"/>
            <a:ext cx="4222758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8656" y="2857496"/>
            <a:ext cx="469551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«Айшықты</a:t>
            </a:r>
            <a:endParaRPr lang="ru-RU" sz="66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сөздер»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464314" y="428604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</a:t>
            </a:r>
            <a:r>
              <a:rPr lang="kk-KZ" sz="2400" b="1" dirty="0" smtClean="0"/>
              <a:t>. Төбе шашы тік тұрды..</a:t>
            </a:r>
            <a:endParaRPr lang="ru-RU" sz="2400" b="1" dirty="0"/>
          </a:p>
        </p:txBody>
      </p:sp>
      <p:sp>
        <p:nvSpPr>
          <p:cNvPr id="7" name="Куб 6"/>
          <p:cNvSpPr/>
          <p:nvPr/>
        </p:nvSpPr>
        <p:spPr>
          <a:xfrm>
            <a:off x="6268651" y="428604"/>
            <a:ext cx="2863474" cy="57150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Қорықты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386922" y="1357298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ysClr val="windowText" lastClr="000000"/>
                </a:solidFill>
              </a:rPr>
              <a:t>2. Қолды болды...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6191261" y="1285860"/>
            <a:ext cx="2940864" cy="571504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Ұрланды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86922" y="2357430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ysClr val="windowText" lastClr="000000"/>
                </a:solidFill>
              </a:rPr>
              <a:t>3. Жүрек жұтқан...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113869" y="2357430"/>
            <a:ext cx="2940864" cy="5715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Батыр</a:t>
            </a:r>
            <a:endParaRPr lang="ru-RU" sz="2800" dirty="0"/>
          </a:p>
        </p:txBody>
      </p:sp>
      <p:sp>
        <p:nvSpPr>
          <p:cNvPr id="12" name="Куб 11"/>
          <p:cNvSpPr/>
          <p:nvPr/>
        </p:nvSpPr>
        <p:spPr>
          <a:xfrm>
            <a:off x="386922" y="3357562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ysClr val="windowText" lastClr="000000"/>
                </a:solidFill>
              </a:rPr>
              <a:t>4. Көз ілінбеді...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113869" y="3286124"/>
            <a:ext cx="2940864" cy="5715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ұйықтамады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309531" y="4286256"/>
            <a:ext cx="5185209" cy="107157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ysClr val="windowText" lastClr="000000"/>
                </a:solidFill>
              </a:rPr>
              <a:t>5. Бетінен от шықты...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959087" y="4357694"/>
            <a:ext cx="3095647" cy="5715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Ұялды</a:t>
            </a:r>
            <a:endParaRPr lang="ru-RU" sz="2400" b="1" dirty="0"/>
          </a:p>
        </p:txBody>
      </p:sp>
      <p:sp>
        <p:nvSpPr>
          <p:cNvPr id="16" name="Куб 15"/>
          <p:cNvSpPr/>
          <p:nvPr/>
        </p:nvSpPr>
        <p:spPr>
          <a:xfrm>
            <a:off x="386922" y="5500703"/>
            <a:ext cx="5185209" cy="107157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ysClr val="windowText" lastClr="000000"/>
                </a:solidFill>
              </a:rPr>
              <a:t>6. Қой ауызынан шөп алмас</a:t>
            </a:r>
            <a:endParaRPr lang="ru-RU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959087" y="5500702"/>
            <a:ext cx="2940864" cy="714380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</a:rPr>
              <a:t>Жуас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464314" y="285728"/>
            <a:ext cx="5185209" cy="857256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k-KZ" sz="2400" b="1" dirty="0" smtClean="0">
                <a:solidFill>
                  <a:schemeClr val="tx1"/>
                </a:solidFill>
              </a:rPr>
              <a:t>Жүрек жалғап алды..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6268651" y="428604"/>
            <a:ext cx="2863474" cy="571504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</a:rPr>
              <a:t>тамақтану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386922" y="1357298"/>
            <a:ext cx="5185209" cy="571504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2. Төбесі көкке жетті...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6191261" y="1285860"/>
            <a:ext cx="2940864" cy="571504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Қуанды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86922" y="2357430"/>
            <a:ext cx="5185209" cy="571504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/>
              <a:t>3. </a:t>
            </a:r>
            <a:r>
              <a:rPr lang="kk-KZ" sz="2400" b="1" dirty="0" smtClean="0">
                <a:solidFill>
                  <a:srgbClr val="FFFF00"/>
                </a:solidFill>
              </a:rPr>
              <a:t>Ит терісін басына қаптады...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113869" y="2357430"/>
            <a:ext cx="2940864" cy="571504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ұрысты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386922" y="3357562"/>
            <a:ext cx="5185209" cy="571504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Қабағынан қар жауды...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113869" y="3286124"/>
            <a:ext cx="2940864" cy="571504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ашуланды</a:t>
            </a:r>
            <a:endParaRPr lang="ru-RU" sz="2400" b="1" dirty="0"/>
          </a:p>
        </p:txBody>
      </p:sp>
      <p:sp>
        <p:nvSpPr>
          <p:cNvPr id="14" name="Куб 13"/>
          <p:cNvSpPr/>
          <p:nvPr/>
        </p:nvSpPr>
        <p:spPr>
          <a:xfrm>
            <a:off x="309531" y="4286256"/>
            <a:ext cx="5185209" cy="1071570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5. Ит өлген жер...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959087" y="4357694"/>
            <a:ext cx="2940864" cy="5715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Алыс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86922" y="5500703"/>
            <a:ext cx="5185209" cy="1071570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</a:rPr>
              <a:t>6. Таяқ тастам жер...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959087" y="5500702"/>
            <a:ext cx="2940864" cy="714380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</a:rPr>
              <a:t>Жақын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Магжан\Рабочий стол\семинар\ТИТУ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93008" y="1500176"/>
            <a:ext cx="416505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ІҮ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Кезең:</a:t>
            </a:r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89527" y="2786058"/>
            <a:ext cx="441954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“Суреттер </a:t>
            </a:r>
          </a:p>
          <a:p>
            <a:pPr algn="ctr"/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сөйлейді”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pic>
        <p:nvPicPr>
          <p:cNvPr id="1028" name="Picture 4" descr="C:\Users\2222\Desktop\Көрнекіліктер\Портреттер\FB_IMG_1517140232247.jpg"/>
          <p:cNvPicPr>
            <a:picLocks noChangeAspect="1" noChangeArrowheads="1"/>
          </p:cNvPicPr>
          <p:nvPr/>
        </p:nvPicPr>
        <p:blipFill>
          <a:blip r:embed="rId3"/>
          <a:srcRect l="16667" t="18437" r="18749" b="19616"/>
          <a:stretch>
            <a:fillRect/>
          </a:stretch>
        </p:blipFill>
        <p:spPr bwMode="auto">
          <a:xfrm>
            <a:off x="738157" y="1357298"/>
            <a:ext cx="3714777" cy="4645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2222\Desktop\Керек көрнекілік\Ақын жазушылар\Sake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80" y="1500174"/>
            <a:ext cx="3250429" cy="400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244310" y="214290"/>
            <a:ext cx="639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«Алғырлар» тобына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1034" y="5072074"/>
            <a:ext cx="35060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Шоқан Уалиханов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8818" y="5000636"/>
            <a:ext cx="31969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Сәкен 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Сейфулин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0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2244310" y="214290"/>
            <a:ext cx="6393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«Алғырлар» тобына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9596" y="4429132"/>
            <a:ext cx="28716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Жүзім жегісі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келген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қасқыр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10256" y="4429132"/>
            <a:ext cx="29418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Киіктің айласы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image5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844" y="1571612"/>
            <a:ext cx="4000528" cy="2857520"/>
          </a:xfrm>
          <a:prstGeom prst="rect">
            <a:avLst/>
          </a:prstGeom>
        </p:spPr>
      </p:pic>
      <p:pic>
        <p:nvPicPr>
          <p:cNvPr id="15" name="image6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95876" y="1571612"/>
            <a:ext cx="414340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pic>
        <p:nvPicPr>
          <p:cNvPr id="2050" name="Picture 2" descr="C:\Users\2222\Desktop\Керек көрнекілік\Ақын жазушылар\s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96" y="1500174"/>
            <a:ext cx="2839660" cy="3519694"/>
          </a:xfrm>
          <a:prstGeom prst="rect">
            <a:avLst/>
          </a:prstGeom>
          <a:noFill/>
        </p:spPr>
      </p:pic>
      <p:pic>
        <p:nvPicPr>
          <p:cNvPr id="2051" name="Picture 3" descr="C:\Users\2222\Desktop\Керек көрнекілік\Ақын жазушылар\06924651e359592af9bfb2463635d2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4" y="1500174"/>
            <a:ext cx="4019505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393008" y="285728"/>
            <a:ext cx="673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«Тапқырлар» тобына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844" y="4286256"/>
            <a:ext cx="3321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Мұқтар Әуезов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1694" y="4357694"/>
            <a:ext cx="29610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Фариза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Оңғарсынова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sp>
        <p:nvSpPr>
          <p:cNvPr id="9" name="Прямоугольник 8"/>
          <p:cNvSpPr/>
          <p:nvPr/>
        </p:nvSpPr>
        <p:spPr>
          <a:xfrm>
            <a:off x="2244310" y="214290"/>
            <a:ext cx="6738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«Тапқырлар»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тобына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158" y="4714884"/>
            <a:ext cx="46490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Шегіртке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мен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құмырсқа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67380" y="4786322"/>
            <a:ext cx="36699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Аман мен телефон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image3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282" y="1714488"/>
            <a:ext cx="4000528" cy="30003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6" y="1643050"/>
            <a:ext cx="3828381" cy="29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Магжан\Рабочий стол\семинар\ТИТУ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93006" y="1500176"/>
            <a:ext cx="379956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Кезең:</a:t>
            </a:r>
            <a:endParaRPr lang="ru-RU" sz="7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1269" y="3571876"/>
            <a:ext cx="71327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“Поэзия минуты”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Магжан\Рабочий стол\семинар\ТИТУ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93008" y="1500176"/>
            <a:ext cx="416505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ҮІ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15614" y="3071810"/>
            <a:ext cx="66743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“Құпия сандық”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2" descr="C:\Documents and Settings\1\Рабочий стол\Зина\эскиз\БИОЛОГИЯ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noFill/>
          <a:ln/>
        </p:spPr>
      </p:pic>
      <p:sp>
        <p:nvSpPr>
          <p:cNvPr id="5" name="Прямоугольник 4"/>
          <p:cNvSpPr/>
          <p:nvPr/>
        </p:nvSpPr>
        <p:spPr>
          <a:xfrm>
            <a:off x="1006052" y="1428736"/>
            <a:ext cx="80573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Қош келдіңіздер!!!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MCj0344561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34745" y="1142984"/>
            <a:ext cx="703623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ig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0395" y="1357300"/>
            <a:ext cx="3921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i="1" dirty="0" smtClean="0">
                <a:solidFill>
                  <a:srgbClr val="FF0000"/>
                </a:solidFill>
              </a:rPr>
              <a:t>Абай-дана, Абай -дара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MCj03445610000[1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66852" y="2000240"/>
            <a:ext cx="703623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lign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76" y="2214554"/>
            <a:ext cx="639002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4" descr="050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4483498" y="3239295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786049" y="3429002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59961" y="3143249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37352" y="4071944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333871" y="4286258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3434" y="4286258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74737" y="3929068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07784" y="3429002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959087" y="3214687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655606" y="3214687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53875" y="4143381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34746" y="3786191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05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572131" y="4143381"/>
            <a:ext cx="93900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779962" y="642918"/>
            <a:ext cx="689458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  <a:b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рақмет!!!</a:t>
            </a:r>
            <a:endParaRPr lang="ru-RU" sz="6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0" descr="70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31" y="2000241"/>
            <a:ext cx="366659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0" descr="707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9085" y="2500306"/>
            <a:ext cx="366659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Магжан\Рабочий стол\семинар\ТИТУЛ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50394" y="642918"/>
            <a:ext cx="3571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Бөлімдері: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704" y="1714490"/>
            <a:ext cx="790665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кезең- </a:t>
            </a:r>
            <a:r>
              <a:rPr lang="ru-RU" sz="3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Таныстыру</a:t>
            </a:r>
            <a:endParaRPr lang="ru-RU" sz="3600" b="1" cap="none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кезең-</a:t>
            </a:r>
            <a:r>
              <a:rPr lang="kk-KZ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”Сұрақ бізден-жауап сізден”</a:t>
            </a:r>
          </a:p>
          <a:p>
            <a:r>
              <a:rPr lang="kk-KZ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кезең- </a:t>
            </a:r>
            <a:r>
              <a:rPr lang="kk-KZ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“Қанатты сөз қазына”</a:t>
            </a:r>
          </a:p>
          <a:p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кезең-</a:t>
            </a:r>
            <a:r>
              <a:rPr lang="kk-KZ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”Айшықты сөздер”</a:t>
            </a:r>
          </a:p>
          <a:p>
            <a:r>
              <a:rPr lang="kk-KZ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кезең-</a:t>
            </a:r>
            <a:r>
              <a:rPr lang="kk-KZ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”Суреттер сөйлейді”</a:t>
            </a:r>
          </a:p>
          <a:p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кезең </a:t>
            </a:r>
            <a:r>
              <a:rPr lang="kk-KZ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–”Поэзия минуты”</a:t>
            </a:r>
          </a:p>
          <a:p>
            <a:r>
              <a:rPr lang="kk-KZ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кезең-</a:t>
            </a:r>
            <a:r>
              <a:rPr lang="kk-KZ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”Құпия сандық” </a:t>
            </a:r>
          </a:p>
          <a:p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3877" y="3857631"/>
            <a:ext cx="804868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«Алғырлар» тобы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596" y="2000240"/>
            <a:ext cx="72717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«Тапқырлар» тобы</a:t>
            </a:r>
            <a:endParaRPr lang="ru-RU" sz="6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1232" y="428604"/>
            <a:ext cx="3699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Таныстыру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1" descr="riba0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1267" y="428607"/>
            <a:ext cx="3491790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095" y="3214686"/>
            <a:ext cx="66280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«Сұрақ бізден</a:t>
            </a:r>
            <a:r>
              <a:rPr lang="ru-RU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ru-RU" sz="72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72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сізден</a:t>
            </a:r>
            <a:endParaRPr lang="ru-RU" sz="72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Desktop\жизнь\pervyj-blok-zadach-jeto-zadachi-kotor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216" y="214290"/>
            <a:ext cx="2786658" cy="36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464314" y="428604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1. Төрт жыл мезгілдеріне байланысты өлең жазған ақын?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6268651" y="428604"/>
            <a:ext cx="2863474" cy="571504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Абай Құнанбаев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386922" y="1357298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ysClr val="windowText" lastClr="000000"/>
                </a:solidFill>
              </a:rPr>
              <a:t>2. “Күн шыққанда” өлеңінің авторы кім?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6191261" y="1285860"/>
            <a:ext cx="2940864" cy="571504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</a:rPr>
              <a:t>Ілияс Жансугуров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86922" y="2357430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ysClr val="windowText" lastClr="000000"/>
                </a:solidFill>
              </a:rPr>
              <a:t>3. Абай Құнанбаев қай жылы дүниеге келген?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113869" y="2357430"/>
            <a:ext cx="2940864" cy="5715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1845 ж</a:t>
            </a:r>
            <a:endParaRPr lang="ru-RU" sz="2800" dirty="0"/>
          </a:p>
        </p:txBody>
      </p:sp>
      <p:sp>
        <p:nvSpPr>
          <p:cNvPr id="12" name="Куб 11"/>
          <p:cNvSpPr/>
          <p:nvPr/>
        </p:nvSpPr>
        <p:spPr>
          <a:xfrm>
            <a:off x="386922" y="3357562"/>
            <a:ext cx="5185209" cy="571504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ysClr val="windowText" lastClr="000000"/>
                </a:solidFill>
              </a:rPr>
              <a:t>4. “Қараторғай” кімнің шығармасы?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113869" y="3286124"/>
            <a:ext cx="2940864" cy="5715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</a:rPr>
              <a:t>Жүсіпбек Аймауытов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Куб 13"/>
          <p:cNvSpPr/>
          <p:nvPr/>
        </p:nvSpPr>
        <p:spPr>
          <a:xfrm>
            <a:off x="309531" y="4286256"/>
            <a:ext cx="5185209" cy="107157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ysClr val="windowText" lastClr="000000"/>
                </a:solidFill>
              </a:rPr>
              <a:t>5. </a:t>
            </a:r>
            <a:r>
              <a:rPr lang="kk-KZ" dirty="0" smtClean="0">
                <a:solidFill>
                  <a:sysClr val="windowText" lastClr="000000"/>
                </a:solidFill>
              </a:rPr>
              <a:t>“Есеннің кірпісі” атты әңгіменің авторы кім? 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959087" y="4357694"/>
            <a:ext cx="3095647" cy="5715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Сапарғали Бегалин</a:t>
            </a:r>
            <a:endParaRPr lang="ru-RU" sz="2400" b="1" dirty="0"/>
          </a:p>
        </p:txBody>
      </p:sp>
      <p:sp>
        <p:nvSpPr>
          <p:cNvPr id="16" name="Куб 15"/>
          <p:cNvSpPr/>
          <p:nvPr/>
        </p:nvSpPr>
        <p:spPr>
          <a:xfrm>
            <a:off x="386922" y="5500703"/>
            <a:ext cx="5185209" cy="107157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ysClr val="windowText" lastClr="000000"/>
                </a:solidFill>
              </a:rPr>
              <a:t>6. Күллі адам баласын қор қылытын үш нәрсе бар. – деген екен Абай бір қара сөзінді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959087" y="5500702"/>
            <a:ext cx="2940864" cy="714380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FF0000"/>
                </a:solidFill>
              </a:rPr>
              <a:t>Надандық, Еріншектік, залымдық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Куб 5"/>
          <p:cNvSpPr/>
          <p:nvPr/>
        </p:nvSpPr>
        <p:spPr>
          <a:xfrm>
            <a:off x="464314" y="285728"/>
            <a:ext cx="5185209" cy="857256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k-KZ" b="1" dirty="0" smtClean="0">
                <a:solidFill>
                  <a:schemeClr val="tx1"/>
                </a:solidFill>
              </a:rPr>
              <a:t>Балалар, оқуға бар, жатпа қарап,</a:t>
            </a:r>
          </a:p>
          <a:p>
            <a:pPr marL="342900" indent="-342900" algn="ctr"/>
            <a:r>
              <a:rPr lang="kk-KZ" b="1" dirty="0" smtClean="0">
                <a:solidFill>
                  <a:schemeClr val="tx1"/>
                </a:solidFill>
              </a:rPr>
              <a:t>Жуынып, киініңдер шапшаңырақ-деген өлең жол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6268651" y="428604"/>
            <a:ext cx="2863474" cy="571504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</a:rPr>
              <a:t>Ахмет Байтұрсынов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386922" y="1357298"/>
            <a:ext cx="5185209" cy="571504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2. Білім керек бәріне- кімнің өлеңі?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Куб 8"/>
          <p:cNvSpPr/>
          <p:nvPr/>
        </p:nvSpPr>
        <p:spPr>
          <a:xfrm>
            <a:off x="6191261" y="1285860"/>
            <a:ext cx="2940864" cy="571504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</a:rPr>
              <a:t>Фариза Оңғарсынова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Куб 9"/>
          <p:cNvSpPr/>
          <p:nvPr/>
        </p:nvSpPr>
        <p:spPr>
          <a:xfrm>
            <a:off x="386922" y="2357430"/>
            <a:ext cx="5185209" cy="571504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3. </a:t>
            </a:r>
            <a:r>
              <a:rPr lang="kk-KZ" b="1" dirty="0" smtClean="0">
                <a:solidFill>
                  <a:srgbClr val="FFFF00"/>
                </a:solidFill>
              </a:rPr>
              <a:t>Шығармада кейіпкердің кезектесіп сөйлеуін қалай атайды?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6113869" y="2357430"/>
            <a:ext cx="2940864" cy="571504"/>
          </a:xfrm>
          <a:prstGeom prst="cub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Диолог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386922" y="3357562"/>
            <a:ext cx="5185209" cy="571504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Сізге ғылым кім берер 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Жанбай жатып сөнсеңіз...деген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Куб 12"/>
          <p:cNvSpPr/>
          <p:nvPr/>
        </p:nvSpPr>
        <p:spPr>
          <a:xfrm>
            <a:off x="6113869" y="3286124"/>
            <a:ext cx="2940864" cy="571504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/>
              <a:t>Абай Құнанбаев</a:t>
            </a:r>
            <a:endParaRPr lang="ru-RU" sz="2000" b="1" dirty="0"/>
          </a:p>
        </p:txBody>
      </p:sp>
      <p:sp>
        <p:nvSpPr>
          <p:cNvPr id="14" name="Куб 13"/>
          <p:cNvSpPr/>
          <p:nvPr/>
        </p:nvSpPr>
        <p:spPr>
          <a:xfrm>
            <a:off x="309531" y="4286256"/>
            <a:ext cx="5185209" cy="1071570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5. Абай Құнанбаев қай жерде дүниеге келген?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Куб 14"/>
          <p:cNvSpPr/>
          <p:nvPr/>
        </p:nvSpPr>
        <p:spPr>
          <a:xfrm>
            <a:off x="5959087" y="4357694"/>
            <a:ext cx="2940864" cy="571504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Семей өңірі. Шыңғыстауда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386922" y="5500703"/>
            <a:ext cx="5185209" cy="1071570"/>
          </a:xfrm>
          <a:prstGeom prst="cube">
            <a:avLst/>
          </a:prstGeom>
          <a:solidFill>
            <a:srgbClr val="EF15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</a:rPr>
              <a:t>6. Абай Иван Крыловтан неше мысал аударған?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5959087" y="5500702"/>
            <a:ext cx="2940864" cy="714380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</a:rPr>
              <a:t>13 мысал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C:\Documents and Settings\1\Рабочий стол\Зина\эскиз\БИОЛОГИЯ\01.jpg"/>
          <p:cNvPicPr>
            <a:picLocks noChangeAspect="1" noChangeArrowheads="1"/>
          </p:cNvPicPr>
          <p:nvPr/>
        </p:nvPicPr>
        <p:blipFill>
          <a:blip r:embed="rId2"/>
          <a:srcRect t="39063" r="71434"/>
          <a:stretch>
            <a:fillRect/>
          </a:stretch>
        </p:blipFill>
        <p:spPr>
          <a:xfrm>
            <a:off x="0" y="0"/>
            <a:ext cx="9906043" cy="68580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рисунки\3b830622416d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1706" y="142853"/>
            <a:ext cx="8358211" cy="6389412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19097" y="1714488"/>
            <a:ext cx="809920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Қанатты сөз қазына</a:t>
            </a:r>
            <a:endParaRPr lang="ru-RU" sz="6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1269" y="428607"/>
            <a:ext cx="3857274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E00014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165771" flipH="1">
            <a:off x="883743" y="4100687"/>
            <a:ext cx="1965352" cy="123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Куб 5"/>
          <p:cNvSpPr/>
          <p:nvPr/>
        </p:nvSpPr>
        <p:spPr>
          <a:xfrm>
            <a:off x="2244312" y="1000108"/>
            <a:ext cx="2244345" cy="185738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/>
              <a:t>1</a:t>
            </a:r>
            <a:endParaRPr lang="ru-RU" sz="9600" dirty="0"/>
          </a:p>
        </p:txBody>
      </p:sp>
      <p:sp>
        <p:nvSpPr>
          <p:cNvPr id="7" name="Куб 6"/>
          <p:cNvSpPr/>
          <p:nvPr/>
        </p:nvSpPr>
        <p:spPr>
          <a:xfrm>
            <a:off x="6268651" y="1000108"/>
            <a:ext cx="2244345" cy="185738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b="1" dirty="0" smtClean="0">
                <a:solidFill>
                  <a:srgbClr val="FF0000"/>
                </a:solidFill>
              </a:rPr>
              <a:t>2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2244312" y="3714752"/>
            <a:ext cx="2244345" cy="1857388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600" dirty="0" smtClean="0"/>
              <a:t>3</a:t>
            </a:r>
            <a:endParaRPr lang="ru-RU" sz="9600" dirty="0"/>
          </a:p>
        </p:txBody>
      </p:sp>
      <p:sp>
        <p:nvSpPr>
          <p:cNvPr id="9" name="Куб 8"/>
          <p:cNvSpPr/>
          <p:nvPr/>
        </p:nvSpPr>
        <p:spPr>
          <a:xfrm>
            <a:off x="6268651" y="3714752"/>
            <a:ext cx="2244345" cy="1857388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1500" b="1" dirty="0" smtClean="0">
                <a:solidFill>
                  <a:srgbClr val="FF0000"/>
                </a:solidFill>
              </a:rPr>
              <a:t>4</a:t>
            </a:r>
            <a:endParaRPr lang="ru-RU" sz="115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386</Words>
  <PresentationFormat>Лист A4 (210x297 мм)</PresentationFormat>
  <Paragraphs>100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Абай-дана, Абай -дара</vt:lpstr>
      <vt:lpstr>Назарларыңызға рақмет!!!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2222</dc:creator>
  <cp:lastModifiedBy>2222</cp:lastModifiedBy>
  <cp:revision>36</cp:revision>
  <dcterms:created xsi:type="dcterms:W3CDTF">2019-11-10T09:36:23Z</dcterms:created>
  <dcterms:modified xsi:type="dcterms:W3CDTF">2019-11-11T15:21:28Z</dcterms:modified>
</cp:coreProperties>
</file>