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8" r:id="rId4"/>
    <p:sldId id="264" r:id="rId5"/>
    <p:sldId id="269" r:id="rId6"/>
    <p:sldId id="276" r:id="rId7"/>
    <p:sldId id="270" r:id="rId8"/>
    <p:sldId id="271" r:id="rId9"/>
    <p:sldId id="272" r:id="rId10"/>
    <p:sldId id="273" r:id="rId11"/>
    <p:sldId id="274" r:id="rId12"/>
    <p:sldId id="275" r:id="rId13"/>
    <p:sldId id="256" r:id="rId14"/>
    <p:sldId id="258" r:id="rId15"/>
    <p:sldId id="259" r:id="rId16"/>
    <p:sldId id="260" r:id="rId17"/>
    <p:sldId id="257" r:id="rId18"/>
    <p:sldId id="265" r:id="rId19"/>
    <p:sldId id="261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8D7-108C-4408-BFF3-F0D3F724EB4F}" type="datetimeFigureOut">
              <a:rPr lang="ru-RU" smtClean="0"/>
              <a:pPr/>
              <a:t>ср 18.12.19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D100-AEDE-4773-89A4-F1F4898B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8D7-108C-4408-BFF3-F0D3F724EB4F}" type="datetimeFigureOut">
              <a:rPr lang="ru-RU" smtClean="0"/>
              <a:pPr/>
              <a:t>ср 18.12.19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D100-AEDE-4773-89A4-F1F4898B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8D7-108C-4408-BFF3-F0D3F724EB4F}" type="datetimeFigureOut">
              <a:rPr lang="ru-RU" smtClean="0"/>
              <a:pPr/>
              <a:t>ср 18.12.19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D100-AEDE-4773-89A4-F1F4898B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8D7-108C-4408-BFF3-F0D3F724EB4F}" type="datetimeFigureOut">
              <a:rPr lang="ru-RU" smtClean="0"/>
              <a:pPr/>
              <a:t>ср 18.12.19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D100-AEDE-4773-89A4-F1F4898B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8D7-108C-4408-BFF3-F0D3F724EB4F}" type="datetimeFigureOut">
              <a:rPr lang="ru-RU" smtClean="0"/>
              <a:pPr/>
              <a:t>ср 18.12.19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D100-AEDE-4773-89A4-F1F4898B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8D7-108C-4408-BFF3-F0D3F724EB4F}" type="datetimeFigureOut">
              <a:rPr lang="ru-RU" smtClean="0"/>
              <a:pPr/>
              <a:t>ср 18.12.19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D100-AEDE-4773-89A4-F1F4898B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8D7-108C-4408-BFF3-F0D3F724EB4F}" type="datetimeFigureOut">
              <a:rPr lang="ru-RU" smtClean="0"/>
              <a:pPr/>
              <a:t>ср 18.12.19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D100-AEDE-4773-89A4-F1F4898B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8D7-108C-4408-BFF3-F0D3F724EB4F}" type="datetimeFigureOut">
              <a:rPr lang="ru-RU" smtClean="0"/>
              <a:pPr/>
              <a:t>ср 18.12.19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D100-AEDE-4773-89A4-F1F4898B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8D7-108C-4408-BFF3-F0D3F724EB4F}" type="datetimeFigureOut">
              <a:rPr lang="ru-RU" smtClean="0"/>
              <a:pPr/>
              <a:t>ср 18.12.19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D100-AEDE-4773-89A4-F1F4898B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8D7-108C-4408-BFF3-F0D3F724EB4F}" type="datetimeFigureOut">
              <a:rPr lang="ru-RU" smtClean="0"/>
              <a:pPr/>
              <a:t>ср 18.12.19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D100-AEDE-4773-89A4-F1F4898B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8D7-108C-4408-BFF3-F0D3F724EB4F}" type="datetimeFigureOut">
              <a:rPr lang="ru-RU" smtClean="0"/>
              <a:pPr/>
              <a:t>ср 18.12.19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D100-AEDE-4773-89A4-F1F4898B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18D7-108C-4408-BFF3-F0D3F724EB4F}" type="datetimeFigureOut">
              <a:rPr lang="ru-RU" smtClean="0"/>
              <a:pPr/>
              <a:t>ср 18.12.19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D100-AEDE-4773-89A4-F1F4898B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396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  беру саласы:  </a:t>
            </a:r>
            <a:r>
              <a:rPr lang="kk-K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Таным</a:t>
            </a:r>
          </a:p>
          <a:p>
            <a:endParaRPr lang="kk-K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Бөлімі:  </a:t>
            </a:r>
            <a:r>
              <a:rPr lang="kk-K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 негіздері</a:t>
            </a:r>
          </a:p>
          <a:p>
            <a:endParaRPr lang="kk-K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Астананың кереметтері</a:t>
            </a:r>
            <a:r>
              <a:rPr lang="kk-K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”. Геометриялық  </a:t>
            </a:r>
            <a:r>
              <a:rPr lang="kk-K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пішіндер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2348880"/>
            <a:ext cx="7704856" cy="13681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Тәрбиелік:</a:t>
            </a:r>
            <a:r>
              <a:rPr lang="kk-KZ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kk-KZ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Астананы құрметтейді,командамен жұмыс істеу арқылы  достарымен достық қарым-қатынас орнайды.</a:t>
            </a:r>
            <a:endParaRPr lang="ru-RU" sz="2800" dirty="0" smtClean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861048"/>
            <a:ext cx="7704856" cy="13681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Білімділік:</a:t>
            </a:r>
            <a:r>
              <a:rPr lang="kk-KZ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kk-KZ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Геометриялық пішіндерді:шеңбер, төртбұрыш,үшбұрыш  сияқты геометриялық пішіндерді ажыратып,дұрыс атай біледі</a:t>
            </a:r>
            <a:r>
              <a:rPr lang="kk-KZ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dirty="0" smtClean="0"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5373216"/>
            <a:ext cx="7704856" cy="13681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Дамытушылық: </a:t>
            </a:r>
            <a:r>
              <a:rPr lang="kk-KZ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4К:  сыни ойлау, командада жұмыс жасау, коммуникативтік қарым-қатынас дағдылары дамиды.Кері байланыс береді</a:t>
            </a:r>
            <a:r>
              <a:rPr lang="kk-KZ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 </a:t>
            </a:r>
            <a:endParaRPr lang="ru-RU" dirty="0" smtClean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772816"/>
            <a:ext cx="1440160" cy="24482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https://avatars.mds.yandex.net/get-pdb/2062817/6e9e220b-5ad5-4679-a537-1014c35a9753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052736"/>
            <a:ext cx="5064497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536" y="908720"/>
            <a:ext cx="2880320" cy="1440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https://im0-tub-kz.yandex.net/i?id=cb3add67945b63834c14ce68f071c845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5544616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592" y="548680"/>
            <a:ext cx="83888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Құрылымдалған ойын: </a:t>
            </a:r>
          </a:p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“Ғажайып пішіндер”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84984"/>
            <a:ext cx="2088232" cy="180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79912" y="3140968"/>
            <a:ext cx="2160240" cy="18722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372200" y="3140968"/>
            <a:ext cx="2304256" cy="17281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0788" y="3501008"/>
            <a:ext cx="50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3653408"/>
            <a:ext cx="50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7092" y="3805808"/>
            <a:ext cx="50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https://smg.nu.edu.kz/wp-content/uploads/2019/07/central-asia-kazakhstan-astana-khan-shatyr-time-lapse_e1q3-en__F0000-e1562132309324-1024x67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s://yandex.kz/images/_crpd/1ztA1u817/ed608e8w/Y0KmdJTxuYYECRHaZ-To81vo9ZZ_P7j_ESwIKDt397InFl45qdPITt5bjB1bgttErMmG8Vhf_fJbnfkObfS6JAIj45EQNQyCZD00ixblKAfr6QEj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1 тапсырма: Пішіндерден бейнелер құрастыр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Құрылымдалған ойындар: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43611" y="2139821"/>
            <a:ext cx="94312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1“Пішіндерді сәйкестендір”</a:t>
            </a:r>
          </a:p>
          <a:p>
            <a:pPr algn="ctr"/>
            <a:endParaRPr lang="kk-KZ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kk-KZ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2“Пішіндердің ұясын тап”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lcorteingles.es/centroscomerciales/uploads/event/main_picture/1780/large_zumba_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0"/>
            <a:ext cx="9144000" cy="4762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3313" y="548680"/>
            <a:ext cx="64374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 жетекшілігімен ойын: </a:t>
            </a:r>
          </a:p>
          <a:p>
            <a:pPr algn="ctr"/>
            <a:r>
              <a:rPr lang="kk-K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“Билей жүріп пішінді тап”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b8/22/22/b822226388aa077cc5252eb6e377c8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Қайталайды:</a:t>
            </a:r>
            <a:r>
              <a:rPr lang="kk-KZ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kk-KZ" dirty="0" smtClean="0">
                <a:latin typeface="Times New Roman"/>
                <a:ea typeface="Times New Roman"/>
                <a:cs typeface="Times New Roman"/>
              </a:rPr>
              <a:t>Геометриялық пішіндерді ажыратады және атайды.</a:t>
            </a: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Түсінеді:</a:t>
            </a:r>
            <a:r>
              <a:rPr lang="kk-KZ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kk-KZ" dirty="0" smtClean="0">
                <a:latin typeface="Times New Roman"/>
                <a:ea typeface="Times New Roman"/>
                <a:cs typeface="Times New Roman"/>
              </a:rPr>
              <a:t>Әр түрлі пішіндер арқылы бейнелерді құрастыруға болатынын;  </a:t>
            </a: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Қолданады:</a:t>
            </a:r>
            <a:r>
              <a:rPr lang="kk-KZ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kk-KZ" dirty="0" smtClean="0">
                <a:latin typeface="Times New Roman"/>
                <a:ea typeface="Times New Roman"/>
                <a:cs typeface="Times New Roman"/>
              </a:rPr>
              <a:t>Жаңа  ұғымдарды түсініп, қолданады,пішіндерден түрлі тапсырмалар орындайды 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48983" y="561454"/>
            <a:ext cx="5446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Күтілетін нәтиже: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i.pinimg.com/originals/04/40/df/0440dfee22103b8be45386e7d85365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4536504" cy="501354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2583" y="-99392"/>
            <a:ext cx="65788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Командамен</a:t>
            </a:r>
            <a:r>
              <a:rPr lang="ru-RU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жұмыс:</a:t>
            </a:r>
            <a:endParaRPr lang="ru-RU" sz="54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Суретті</a:t>
            </a:r>
            <a:r>
              <a:rPr lang="ru-RU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жалғастыр</a:t>
            </a:r>
            <a:endParaRPr lang="ru-RU" sz="5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avatars.mds.yandex.net/get-pdb/1073485/a87b5405-5d97-4cf4-92aa-ff81d8775f43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040560" cy="3717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43418" y="980728"/>
            <a:ext cx="4657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Кері байланыс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1.bp.blogspot.com/-2IKKQ0cgA5o/XPZviSlGQaI/AAAAAAAACEw/tilfQYG_oZ8sg0FdNrR0AKxudEhmzqCngCLcBGAs/w1200-h630-p-k-no-nu/fireworks%255B1%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15832" y="332656"/>
            <a:ext cx="55123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“От шашу”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million-wallpapers.ru/wallpapers/3/81/306838682925281/2d-cifrovogo-iskusstva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2492896"/>
            <a:ext cx="1224136" cy="1080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44008" y="2060848"/>
            <a:ext cx="1224136" cy="12241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051720" y="4509120"/>
            <a:ext cx="1368152" cy="100811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284984"/>
            <a:ext cx="648072" cy="12961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933056"/>
            <a:ext cx="720080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88224" y="3645024"/>
            <a:ext cx="2232248" cy="2016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7431" y="-27384"/>
            <a:ext cx="76891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 жетекшілігімен </a:t>
            </a:r>
          </a:p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ойын:”Үйін тап”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2.infourok.ru/uploads/ex/0328/000546cf-7b7ee826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699792" y="1988840"/>
            <a:ext cx="3816424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46967" y="2967335"/>
            <a:ext cx="425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“Топтастыру”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700808"/>
            <a:ext cx="2088232" cy="180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79912" y="1556792"/>
            <a:ext cx="2160240" cy="18722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372200" y="1556792"/>
            <a:ext cx="2304256" cy="17281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005064"/>
            <a:ext cx="1440160" cy="24482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4048" y="4653136"/>
            <a:ext cx="2880320" cy="1440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4090" y="44624"/>
            <a:ext cx="7475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Геометриялық пішіндер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764704"/>
            <a:ext cx="2088232" cy="180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s://uz.all.biz/img/uz/catalog/690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20888"/>
            <a:ext cx="4104456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99592" y="1628800"/>
            <a:ext cx="2160240" cy="18722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s://im0-tub-kz.yandex.net/i?id=a6d781081581b58d20452cfc1cd29915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132856"/>
            <a:ext cx="457200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755576" y="1052736"/>
            <a:ext cx="2304256" cy="17281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s://avatars.mds.yandex.net/get-pdb/1630946/dc6aa975-10e2-4594-b2d8-1b236be808d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240" y="1052736"/>
            <a:ext cx="6373216" cy="4593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151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1 тапсырма: Пішіндерден бейнелер құрастыр</vt:lpstr>
      <vt:lpstr>Құрылымдалған ойындар: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15</cp:revision>
  <dcterms:created xsi:type="dcterms:W3CDTF">2019-12-14T15:41:53Z</dcterms:created>
  <dcterms:modified xsi:type="dcterms:W3CDTF">2019-12-18T17:25:21Z</dcterms:modified>
</cp:coreProperties>
</file>