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ұз\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344816" cy="55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2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тұз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43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тұз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4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ұз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8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ұз\iDDQ2P7Y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7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тұз\153145937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76262"/>
            <a:ext cx="85725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1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тұз\iNLX2C5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9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тұз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40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ұз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07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тұз\iWG56SI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" y="476672"/>
            <a:ext cx="768085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8470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2019-04-18T03:50:26Z</dcterms:created>
  <dcterms:modified xsi:type="dcterms:W3CDTF">2019-04-18T04:00:18Z</dcterms:modified>
</cp:coreProperties>
</file>