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AE8CF-D2C0-4CFC-A31D-61139B769A30}" type="doc">
      <dgm:prSet loTypeId="urn:microsoft.com/office/officeart/2008/layout/VerticalCurved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7AAF31-D42D-47EF-B987-A32BC2FF7643}">
      <dgm:prSet/>
      <dgm:spPr/>
      <dgm:t>
        <a:bodyPr/>
        <a:lstStyle/>
        <a:p>
          <a:r>
            <a:rPr lang="ru-RU" dirty="0"/>
            <a:t>Бірінші, ұстаздардың құқықтарын кеңейту және өзіне тән емес жұмыстан босату, жүктемесін азайту; </a:t>
          </a:r>
        </a:p>
      </dgm:t>
    </dgm:pt>
    <dgm:pt modelId="{C0B36106-BBF7-4199-A634-E4ED05A563BF}" type="parTrans" cxnId="{DA99B45C-1C20-413C-B87E-B519893F17CD}">
      <dgm:prSet/>
      <dgm:spPr/>
      <dgm:t>
        <a:bodyPr/>
        <a:lstStyle/>
        <a:p>
          <a:endParaRPr lang="ru-RU"/>
        </a:p>
      </dgm:t>
    </dgm:pt>
    <dgm:pt modelId="{E34781BA-003A-4B4C-B76B-FD606EF5417E}" type="sibTrans" cxnId="{DA99B45C-1C20-413C-B87E-B519893F17CD}">
      <dgm:prSet/>
      <dgm:spPr/>
      <dgm:t>
        <a:bodyPr/>
        <a:lstStyle/>
        <a:p>
          <a:endParaRPr lang="ru-RU"/>
        </a:p>
      </dgm:t>
    </dgm:pt>
    <dgm:pt modelId="{302373BD-AD40-4727-B319-25600D5F2FAC}">
      <dgm:prSet/>
      <dgm:spPr/>
      <dgm:t>
        <a:bodyPr/>
        <a:lstStyle/>
        <a:p>
          <a:r>
            <a:rPr lang="ru-RU" dirty="0"/>
            <a:t>Екінші, мұғалімнің қызметіне қойылатын талаптарды күшейту; </a:t>
          </a:r>
        </a:p>
      </dgm:t>
    </dgm:pt>
    <dgm:pt modelId="{125DEA18-FA95-417F-B79B-35D87C09199C}" type="parTrans" cxnId="{4621DD99-D1D5-46AD-9E07-50CD1A5812F4}">
      <dgm:prSet/>
      <dgm:spPr/>
      <dgm:t>
        <a:bodyPr/>
        <a:lstStyle/>
        <a:p>
          <a:endParaRPr lang="ru-RU"/>
        </a:p>
      </dgm:t>
    </dgm:pt>
    <dgm:pt modelId="{36242405-CCF3-4765-A089-70019E3B4390}" type="sibTrans" cxnId="{4621DD99-D1D5-46AD-9E07-50CD1A5812F4}">
      <dgm:prSet/>
      <dgm:spPr/>
      <dgm:t>
        <a:bodyPr/>
        <a:lstStyle/>
        <a:p>
          <a:endParaRPr lang="ru-RU"/>
        </a:p>
      </dgm:t>
    </dgm:pt>
    <dgm:pt modelId="{18C1E61F-81B6-4D5A-B65A-BA056BB43219}">
      <dgm:prSet/>
      <dgm:spPr/>
      <dgm:t>
        <a:bodyPr/>
        <a:lstStyle/>
        <a:p>
          <a:r>
            <a:rPr lang="ru-RU" dirty="0" err="1"/>
            <a:t>Үшінші</a:t>
          </a:r>
          <a:r>
            <a:rPr lang="ru-RU" dirty="0"/>
            <a:t>, </a:t>
          </a:r>
          <a:r>
            <a:rPr lang="ru-RU" dirty="0" err="1"/>
            <a:t>материалды</a:t>
          </a:r>
          <a:r>
            <a:rPr lang="ru-RU" dirty="0"/>
            <a:t> </a:t>
          </a:r>
          <a:r>
            <a:rPr lang="ru-RU" dirty="0" err="1"/>
            <a:t>емес</a:t>
          </a:r>
          <a:r>
            <a:rPr lang="ru-RU" dirty="0"/>
            <a:t> стимул </a:t>
          </a:r>
          <a:r>
            <a:rPr lang="ru-RU" dirty="0" err="1"/>
            <a:t>тетіктері</a:t>
          </a:r>
          <a:r>
            <a:rPr lang="ru-RU" dirty="0"/>
            <a:t>; </a:t>
          </a:r>
        </a:p>
      </dgm:t>
    </dgm:pt>
    <dgm:pt modelId="{B7A60BAC-AD12-47D1-ABED-3E868576353A}" type="parTrans" cxnId="{7AC7189E-CCD1-47B4-9520-F1AC785A41BC}">
      <dgm:prSet/>
      <dgm:spPr/>
      <dgm:t>
        <a:bodyPr/>
        <a:lstStyle/>
        <a:p>
          <a:endParaRPr lang="ru-RU"/>
        </a:p>
      </dgm:t>
    </dgm:pt>
    <dgm:pt modelId="{E617D4FC-EBA7-42CB-8A58-B8D9EC100AE3}" type="sibTrans" cxnId="{7AC7189E-CCD1-47B4-9520-F1AC785A41BC}">
      <dgm:prSet/>
      <dgm:spPr/>
      <dgm:t>
        <a:bodyPr/>
        <a:lstStyle/>
        <a:p>
          <a:endParaRPr lang="ru-RU"/>
        </a:p>
      </dgm:t>
    </dgm:pt>
    <dgm:pt modelId="{4CBD98DF-0127-45D2-A202-517334A5D923}">
      <dgm:prSet/>
      <dgm:spPr/>
      <dgm:t>
        <a:bodyPr/>
        <a:lstStyle/>
        <a:p>
          <a:r>
            <a:rPr lang="ru-RU" dirty="0"/>
            <a:t>Төртінші, материалдық ыңталандыру.</a:t>
          </a:r>
        </a:p>
      </dgm:t>
    </dgm:pt>
    <dgm:pt modelId="{E259F547-C698-471F-9779-09EFE48E269A}" type="sibTrans" cxnId="{0EC99A1C-3D7D-4900-92C8-96FD680E6B4D}">
      <dgm:prSet/>
      <dgm:spPr/>
      <dgm:t>
        <a:bodyPr/>
        <a:lstStyle/>
        <a:p>
          <a:endParaRPr lang="ru-RU"/>
        </a:p>
      </dgm:t>
    </dgm:pt>
    <dgm:pt modelId="{627BFC7D-F5A3-4BC6-909A-6290C591ADDC}" type="parTrans" cxnId="{0EC99A1C-3D7D-4900-92C8-96FD680E6B4D}">
      <dgm:prSet/>
      <dgm:spPr/>
      <dgm:t>
        <a:bodyPr/>
        <a:lstStyle/>
        <a:p>
          <a:endParaRPr lang="ru-RU"/>
        </a:p>
      </dgm:t>
    </dgm:pt>
    <dgm:pt modelId="{D8BAE9DA-CF21-460B-936A-8BD9C663D2A7}" type="pres">
      <dgm:prSet presAssocID="{3AEAE8CF-D2C0-4CFC-A31D-61139B769A30}" presName="Name0" presStyleCnt="0">
        <dgm:presLayoutVars>
          <dgm:chMax val="7"/>
          <dgm:chPref val="7"/>
          <dgm:dir/>
        </dgm:presLayoutVars>
      </dgm:prSet>
      <dgm:spPr/>
    </dgm:pt>
    <dgm:pt modelId="{86598A22-4328-4AF1-9D51-F7B5FC0D43D9}" type="pres">
      <dgm:prSet presAssocID="{3AEAE8CF-D2C0-4CFC-A31D-61139B769A30}" presName="Name1" presStyleCnt="0"/>
      <dgm:spPr/>
    </dgm:pt>
    <dgm:pt modelId="{9F7ABA31-1EF8-4BFE-89D6-C945379CCD6C}" type="pres">
      <dgm:prSet presAssocID="{3AEAE8CF-D2C0-4CFC-A31D-61139B769A30}" presName="cycle" presStyleCnt="0"/>
      <dgm:spPr/>
    </dgm:pt>
    <dgm:pt modelId="{39498685-8821-40AB-8318-BE263790E720}" type="pres">
      <dgm:prSet presAssocID="{3AEAE8CF-D2C0-4CFC-A31D-61139B769A30}" presName="srcNode" presStyleLbl="node1" presStyleIdx="0" presStyleCnt="4"/>
      <dgm:spPr/>
    </dgm:pt>
    <dgm:pt modelId="{85C84200-42C4-4FA0-AE40-7D4F91F6ECA6}" type="pres">
      <dgm:prSet presAssocID="{3AEAE8CF-D2C0-4CFC-A31D-61139B769A30}" presName="conn" presStyleLbl="parChTrans1D2" presStyleIdx="0" presStyleCnt="1"/>
      <dgm:spPr/>
    </dgm:pt>
    <dgm:pt modelId="{13056241-3F63-4640-99F4-1E158DFC64D2}" type="pres">
      <dgm:prSet presAssocID="{3AEAE8CF-D2C0-4CFC-A31D-61139B769A30}" presName="extraNode" presStyleLbl="node1" presStyleIdx="0" presStyleCnt="4"/>
      <dgm:spPr/>
    </dgm:pt>
    <dgm:pt modelId="{02E926AB-D332-489C-8A54-1FF3A1539C21}" type="pres">
      <dgm:prSet presAssocID="{3AEAE8CF-D2C0-4CFC-A31D-61139B769A30}" presName="dstNode" presStyleLbl="node1" presStyleIdx="0" presStyleCnt="4"/>
      <dgm:spPr/>
    </dgm:pt>
    <dgm:pt modelId="{2DB1E55F-1F81-4E71-A4E8-9B047E1C333D}" type="pres">
      <dgm:prSet presAssocID="{302373BD-AD40-4727-B319-25600D5F2FAC}" presName="text_1" presStyleLbl="node1" presStyleIdx="0" presStyleCnt="4" custScaleX="92761" custLinFactY="38360" custLinFactNeighborX="4302" custLinFactNeighborY="100000">
        <dgm:presLayoutVars>
          <dgm:bulletEnabled val="1"/>
        </dgm:presLayoutVars>
      </dgm:prSet>
      <dgm:spPr/>
    </dgm:pt>
    <dgm:pt modelId="{41E1631F-AE64-4E63-B675-FD7002269594}" type="pres">
      <dgm:prSet presAssocID="{302373BD-AD40-4727-B319-25600D5F2FAC}" presName="accent_1" presStyleCnt="0"/>
      <dgm:spPr/>
    </dgm:pt>
    <dgm:pt modelId="{A6CBA4BC-B447-457D-9AD3-B16AD36543F7}" type="pres">
      <dgm:prSet presAssocID="{302373BD-AD40-4727-B319-25600D5F2FAC}" presName="accentRepeatNode" presStyleLbl="solidFgAcc1" presStyleIdx="0" presStyleCnt="4"/>
      <dgm:spPr/>
    </dgm:pt>
    <dgm:pt modelId="{47E71EE6-C671-4CFF-9E7A-8FFF89F0F516}" type="pres">
      <dgm:prSet presAssocID="{237AAF31-D42D-47EF-B987-A32BC2FF7643}" presName="text_2" presStyleLbl="node1" presStyleIdx="1" presStyleCnt="4" custLinFactY="-45727" custLinFactNeighborX="2023" custLinFactNeighborY="-100000">
        <dgm:presLayoutVars>
          <dgm:bulletEnabled val="1"/>
        </dgm:presLayoutVars>
      </dgm:prSet>
      <dgm:spPr/>
    </dgm:pt>
    <dgm:pt modelId="{D7107B40-B399-4C71-9389-8D582D308205}" type="pres">
      <dgm:prSet presAssocID="{237AAF31-D42D-47EF-B987-A32BC2FF7643}" presName="accent_2" presStyleCnt="0"/>
      <dgm:spPr/>
    </dgm:pt>
    <dgm:pt modelId="{69D9025D-1CD7-44F7-83F7-72F52941F84A}" type="pres">
      <dgm:prSet presAssocID="{237AAF31-D42D-47EF-B987-A32BC2FF7643}" presName="accentRepeatNode" presStyleLbl="solidFgAcc1" presStyleIdx="1" presStyleCnt="4"/>
      <dgm:spPr/>
    </dgm:pt>
    <dgm:pt modelId="{A4E02565-253F-4B24-A742-9859D1F68751}" type="pres">
      <dgm:prSet presAssocID="{4CBD98DF-0127-45D2-A202-517334A5D923}" presName="text_3" presStyleLbl="node1" presStyleIdx="2" presStyleCnt="4" custLinFactY="44843" custLinFactNeighborX="877" custLinFactNeighborY="100000">
        <dgm:presLayoutVars>
          <dgm:bulletEnabled val="1"/>
        </dgm:presLayoutVars>
      </dgm:prSet>
      <dgm:spPr/>
    </dgm:pt>
    <dgm:pt modelId="{D4CBBFA3-3011-4B80-8550-57E251020DB9}" type="pres">
      <dgm:prSet presAssocID="{4CBD98DF-0127-45D2-A202-517334A5D923}" presName="accent_3" presStyleCnt="0"/>
      <dgm:spPr/>
    </dgm:pt>
    <dgm:pt modelId="{8ACD90CF-8336-41E7-99B9-492332A1C9DA}" type="pres">
      <dgm:prSet presAssocID="{4CBD98DF-0127-45D2-A202-517334A5D923}" presName="accentRepeatNode" presStyleLbl="solidFgAcc1" presStyleIdx="2" presStyleCnt="4" custScaleX="113765"/>
      <dgm:spPr/>
    </dgm:pt>
    <dgm:pt modelId="{50400346-1D91-4F72-BE02-96FDFBB1A17F}" type="pres">
      <dgm:prSet presAssocID="{18C1E61F-81B6-4D5A-B65A-BA056BB43219}" presName="text_4" presStyleLbl="node1" presStyleIdx="3" presStyleCnt="4" custScaleX="92445" custLinFactY="-60674" custLinFactNeighborX="4460" custLinFactNeighborY="-100000">
        <dgm:presLayoutVars>
          <dgm:bulletEnabled val="1"/>
        </dgm:presLayoutVars>
      </dgm:prSet>
      <dgm:spPr/>
    </dgm:pt>
    <dgm:pt modelId="{6C8543F4-4740-4A26-A1C2-A063BAF90016}" type="pres">
      <dgm:prSet presAssocID="{18C1E61F-81B6-4D5A-B65A-BA056BB43219}" presName="accent_4" presStyleCnt="0"/>
      <dgm:spPr/>
    </dgm:pt>
    <dgm:pt modelId="{75D8DF62-5141-4B56-A976-72735D3DB2EF}" type="pres">
      <dgm:prSet presAssocID="{18C1E61F-81B6-4D5A-B65A-BA056BB43219}" presName="accentRepeatNode" presStyleLbl="solidFgAcc1" presStyleIdx="3" presStyleCnt="4"/>
      <dgm:spPr/>
    </dgm:pt>
  </dgm:ptLst>
  <dgm:cxnLst>
    <dgm:cxn modelId="{B31CD00D-555F-40F7-A8B7-6A7A83D78ADC}" type="presOf" srcId="{4CBD98DF-0127-45D2-A202-517334A5D923}" destId="{A4E02565-253F-4B24-A742-9859D1F68751}" srcOrd="0" destOrd="0" presId="urn:microsoft.com/office/officeart/2008/layout/VerticalCurvedList"/>
    <dgm:cxn modelId="{5E03311C-B58C-466D-BAC1-A4DA963E73C1}" type="presOf" srcId="{237AAF31-D42D-47EF-B987-A32BC2FF7643}" destId="{47E71EE6-C671-4CFF-9E7A-8FFF89F0F516}" srcOrd="0" destOrd="0" presId="urn:microsoft.com/office/officeart/2008/layout/VerticalCurvedList"/>
    <dgm:cxn modelId="{0EC99A1C-3D7D-4900-92C8-96FD680E6B4D}" srcId="{3AEAE8CF-D2C0-4CFC-A31D-61139B769A30}" destId="{4CBD98DF-0127-45D2-A202-517334A5D923}" srcOrd="2" destOrd="0" parTransId="{627BFC7D-F5A3-4BC6-909A-6290C591ADDC}" sibTransId="{E259F547-C698-471F-9779-09EFE48E269A}"/>
    <dgm:cxn modelId="{AEA95F1E-7E98-4F99-915F-C3DBBB8681EE}" type="presOf" srcId="{3AEAE8CF-D2C0-4CFC-A31D-61139B769A30}" destId="{D8BAE9DA-CF21-460B-936A-8BD9C663D2A7}" srcOrd="0" destOrd="0" presId="urn:microsoft.com/office/officeart/2008/layout/VerticalCurvedList"/>
    <dgm:cxn modelId="{25DF4427-E869-4BAC-95F7-0532F019E6BC}" type="presOf" srcId="{302373BD-AD40-4727-B319-25600D5F2FAC}" destId="{2DB1E55F-1F81-4E71-A4E8-9B047E1C333D}" srcOrd="0" destOrd="0" presId="urn:microsoft.com/office/officeart/2008/layout/VerticalCurvedList"/>
    <dgm:cxn modelId="{DA99B45C-1C20-413C-B87E-B519893F17CD}" srcId="{3AEAE8CF-D2C0-4CFC-A31D-61139B769A30}" destId="{237AAF31-D42D-47EF-B987-A32BC2FF7643}" srcOrd="1" destOrd="0" parTransId="{C0B36106-BBF7-4199-A634-E4ED05A563BF}" sibTransId="{E34781BA-003A-4B4C-B76B-FD606EF5417E}"/>
    <dgm:cxn modelId="{C3DDD382-F341-4D6A-A85E-E42302741B44}" type="presOf" srcId="{36242405-CCF3-4765-A089-70019E3B4390}" destId="{85C84200-42C4-4FA0-AE40-7D4F91F6ECA6}" srcOrd="0" destOrd="0" presId="urn:microsoft.com/office/officeart/2008/layout/VerticalCurvedList"/>
    <dgm:cxn modelId="{4621DD99-D1D5-46AD-9E07-50CD1A5812F4}" srcId="{3AEAE8CF-D2C0-4CFC-A31D-61139B769A30}" destId="{302373BD-AD40-4727-B319-25600D5F2FAC}" srcOrd="0" destOrd="0" parTransId="{125DEA18-FA95-417F-B79B-35D87C09199C}" sibTransId="{36242405-CCF3-4765-A089-70019E3B4390}"/>
    <dgm:cxn modelId="{7AC7189E-CCD1-47B4-9520-F1AC785A41BC}" srcId="{3AEAE8CF-D2C0-4CFC-A31D-61139B769A30}" destId="{18C1E61F-81B6-4D5A-B65A-BA056BB43219}" srcOrd="3" destOrd="0" parTransId="{B7A60BAC-AD12-47D1-ABED-3E868576353A}" sibTransId="{E617D4FC-EBA7-42CB-8A58-B8D9EC100AE3}"/>
    <dgm:cxn modelId="{F31555A7-3FB6-4D1B-B956-BC2C2E62FEF4}" type="presOf" srcId="{18C1E61F-81B6-4D5A-B65A-BA056BB43219}" destId="{50400346-1D91-4F72-BE02-96FDFBB1A17F}" srcOrd="0" destOrd="0" presId="urn:microsoft.com/office/officeart/2008/layout/VerticalCurvedList"/>
    <dgm:cxn modelId="{C20CAF3C-BAF8-4C29-9347-7E578C429EA2}" type="presParOf" srcId="{D8BAE9DA-CF21-460B-936A-8BD9C663D2A7}" destId="{86598A22-4328-4AF1-9D51-F7B5FC0D43D9}" srcOrd="0" destOrd="0" presId="urn:microsoft.com/office/officeart/2008/layout/VerticalCurvedList"/>
    <dgm:cxn modelId="{5E9EFBB6-227A-4F81-87F1-1ABB2AB3D737}" type="presParOf" srcId="{86598A22-4328-4AF1-9D51-F7B5FC0D43D9}" destId="{9F7ABA31-1EF8-4BFE-89D6-C945379CCD6C}" srcOrd="0" destOrd="0" presId="urn:microsoft.com/office/officeart/2008/layout/VerticalCurvedList"/>
    <dgm:cxn modelId="{400B61A5-5796-4AFD-A3AE-BE3CCA74F4B0}" type="presParOf" srcId="{9F7ABA31-1EF8-4BFE-89D6-C945379CCD6C}" destId="{39498685-8821-40AB-8318-BE263790E720}" srcOrd="0" destOrd="0" presId="urn:microsoft.com/office/officeart/2008/layout/VerticalCurvedList"/>
    <dgm:cxn modelId="{79F0363C-D6CD-4244-B551-809ABA728D4B}" type="presParOf" srcId="{9F7ABA31-1EF8-4BFE-89D6-C945379CCD6C}" destId="{85C84200-42C4-4FA0-AE40-7D4F91F6ECA6}" srcOrd="1" destOrd="0" presId="urn:microsoft.com/office/officeart/2008/layout/VerticalCurvedList"/>
    <dgm:cxn modelId="{E254DDFE-1269-4352-BB28-212026B3C19B}" type="presParOf" srcId="{9F7ABA31-1EF8-4BFE-89D6-C945379CCD6C}" destId="{13056241-3F63-4640-99F4-1E158DFC64D2}" srcOrd="2" destOrd="0" presId="urn:microsoft.com/office/officeart/2008/layout/VerticalCurvedList"/>
    <dgm:cxn modelId="{9B0D52EC-907C-4807-93BE-01A4BE3616D1}" type="presParOf" srcId="{9F7ABA31-1EF8-4BFE-89D6-C945379CCD6C}" destId="{02E926AB-D332-489C-8A54-1FF3A1539C21}" srcOrd="3" destOrd="0" presId="urn:microsoft.com/office/officeart/2008/layout/VerticalCurvedList"/>
    <dgm:cxn modelId="{E53EDBC1-600C-417F-8D15-8AB189EB6587}" type="presParOf" srcId="{86598A22-4328-4AF1-9D51-F7B5FC0D43D9}" destId="{2DB1E55F-1F81-4E71-A4E8-9B047E1C333D}" srcOrd="1" destOrd="0" presId="urn:microsoft.com/office/officeart/2008/layout/VerticalCurvedList"/>
    <dgm:cxn modelId="{D05565B5-29C6-434A-9A6B-7534FF6AE5FA}" type="presParOf" srcId="{86598A22-4328-4AF1-9D51-F7B5FC0D43D9}" destId="{41E1631F-AE64-4E63-B675-FD7002269594}" srcOrd="2" destOrd="0" presId="urn:microsoft.com/office/officeart/2008/layout/VerticalCurvedList"/>
    <dgm:cxn modelId="{A1D0504C-C05B-4FB2-A54A-4E7334995F97}" type="presParOf" srcId="{41E1631F-AE64-4E63-B675-FD7002269594}" destId="{A6CBA4BC-B447-457D-9AD3-B16AD36543F7}" srcOrd="0" destOrd="0" presId="urn:microsoft.com/office/officeart/2008/layout/VerticalCurvedList"/>
    <dgm:cxn modelId="{A4B1C09A-DECB-432B-92C8-9CD55EC8E668}" type="presParOf" srcId="{86598A22-4328-4AF1-9D51-F7B5FC0D43D9}" destId="{47E71EE6-C671-4CFF-9E7A-8FFF89F0F516}" srcOrd="3" destOrd="0" presId="urn:microsoft.com/office/officeart/2008/layout/VerticalCurvedList"/>
    <dgm:cxn modelId="{C8B26234-E738-412C-B73C-75416D4673FC}" type="presParOf" srcId="{86598A22-4328-4AF1-9D51-F7B5FC0D43D9}" destId="{D7107B40-B399-4C71-9389-8D582D308205}" srcOrd="4" destOrd="0" presId="urn:microsoft.com/office/officeart/2008/layout/VerticalCurvedList"/>
    <dgm:cxn modelId="{96B6575F-5902-484C-8E79-512BA3B4076F}" type="presParOf" srcId="{D7107B40-B399-4C71-9389-8D582D308205}" destId="{69D9025D-1CD7-44F7-83F7-72F52941F84A}" srcOrd="0" destOrd="0" presId="urn:microsoft.com/office/officeart/2008/layout/VerticalCurvedList"/>
    <dgm:cxn modelId="{D48A70AC-4BFB-480F-9803-0F6ADB0745A5}" type="presParOf" srcId="{86598A22-4328-4AF1-9D51-F7B5FC0D43D9}" destId="{A4E02565-253F-4B24-A742-9859D1F68751}" srcOrd="5" destOrd="0" presId="urn:microsoft.com/office/officeart/2008/layout/VerticalCurvedList"/>
    <dgm:cxn modelId="{6995082B-1AF0-42FE-BB30-4BECF25718CE}" type="presParOf" srcId="{86598A22-4328-4AF1-9D51-F7B5FC0D43D9}" destId="{D4CBBFA3-3011-4B80-8550-57E251020DB9}" srcOrd="6" destOrd="0" presId="urn:microsoft.com/office/officeart/2008/layout/VerticalCurvedList"/>
    <dgm:cxn modelId="{095EF835-071C-4E33-ADDD-F2673DF1CEDE}" type="presParOf" srcId="{D4CBBFA3-3011-4B80-8550-57E251020DB9}" destId="{8ACD90CF-8336-41E7-99B9-492332A1C9DA}" srcOrd="0" destOrd="0" presId="urn:microsoft.com/office/officeart/2008/layout/VerticalCurvedList"/>
    <dgm:cxn modelId="{EBA7DA9F-9EA9-4150-B2BF-03BA5E831FD1}" type="presParOf" srcId="{86598A22-4328-4AF1-9D51-F7B5FC0D43D9}" destId="{50400346-1D91-4F72-BE02-96FDFBB1A17F}" srcOrd="7" destOrd="0" presId="urn:microsoft.com/office/officeart/2008/layout/VerticalCurvedList"/>
    <dgm:cxn modelId="{491DCA42-AE99-49AC-967E-0B2A7A02ABF0}" type="presParOf" srcId="{86598A22-4328-4AF1-9D51-F7B5FC0D43D9}" destId="{6C8543F4-4740-4A26-A1C2-A063BAF90016}" srcOrd="8" destOrd="0" presId="urn:microsoft.com/office/officeart/2008/layout/VerticalCurvedList"/>
    <dgm:cxn modelId="{9A404EF3-30FB-4394-8ADB-3645E795457B}" type="presParOf" srcId="{6C8543F4-4740-4A26-A1C2-A063BAF90016}" destId="{75D8DF62-5141-4B56-A976-72735D3DB2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84200-42C4-4FA0-AE40-7D4F91F6ECA6}">
      <dsp:nvSpPr>
        <dsp:cNvPr id="0" name=""/>
        <dsp:cNvSpPr/>
      </dsp:nvSpPr>
      <dsp:spPr>
        <a:xfrm>
          <a:off x="-6109563" y="-934762"/>
          <a:ext cx="7272797" cy="7272797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1E55F-1F81-4E71-A4E8-9B047E1C333D}">
      <dsp:nvSpPr>
        <dsp:cNvPr id="0" name=""/>
        <dsp:cNvSpPr/>
      </dsp:nvSpPr>
      <dsp:spPr>
        <a:xfrm>
          <a:off x="1495049" y="1565506"/>
          <a:ext cx="10378295" cy="831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79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Екінші, мұғалімнің қызметіне қойылатын талаптарды күшейту; </a:t>
          </a:r>
        </a:p>
      </dsp:txBody>
      <dsp:txXfrm>
        <a:off x="1495049" y="1565506"/>
        <a:ext cx="10378295" cy="831239"/>
      </dsp:txXfrm>
    </dsp:sp>
    <dsp:sp modelId="{A6CBA4BC-B447-457D-9AD3-B16AD36543F7}">
      <dsp:nvSpPr>
        <dsp:cNvPr id="0" name=""/>
        <dsp:cNvSpPr/>
      </dsp:nvSpPr>
      <dsp:spPr>
        <a:xfrm>
          <a:off x="89271" y="311498"/>
          <a:ext cx="1039049" cy="1039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71EE6-C671-4CFF-9E7A-8FFF89F0F516}">
      <dsp:nvSpPr>
        <dsp:cNvPr id="0" name=""/>
        <dsp:cNvSpPr/>
      </dsp:nvSpPr>
      <dsp:spPr>
        <a:xfrm>
          <a:off x="1161703" y="451138"/>
          <a:ext cx="10711641" cy="831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79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Бірінші, ұстаздардың құқықтарын кеңейту және өзіне тән емес жұмыстан босату, жүктемесін азайту; </a:t>
          </a:r>
        </a:p>
      </dsp:txBody>
      <dsp:txXfrm>
        <a:off x="1161703" y="451138"/>
        <a:ext cx="10711641" cy="831239"/>
      </dsp:txXfrm>
    </dsp:sp>
    <dsp:sp modelId="{69D9025D-1CD7-44F7-83F7-72F52941F84A}">
      <dsp:nvSpPr>
        <dsp:cNvPr id="0" name=""/>
        <dsp:cNvSpPr/>
      </dsp:nvSpPr>
      <dsp:spPr>
        <a:xfrm>
          <a:off x="565839" y="1558573"/>
          <a:ext cx="1039049" cy="1039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02565-253F-4B24-A742-9859D1F68751}">
      <dsp:nvSpPr>
        <dsp:cNvPr id="0" name=""/>
        <dsp:cNvSpPr/>
      </dsp:nvSpPr>
      <dsp:spPr>
        <a:xfrm>
          <a:off x="1161703" y="4113545"/>
          <a:ext cx="10711641" cy="831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79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Төртінші, материалдық ыңталандыру.</a:t>
          </a:r>
        </a:p>
      </dsp:txBody>
      <dsp:txXfrm>
        <a:off x="1161703" y="4113545"/>
        <a:ext cx="10711641" cy="831239"/>
      </dsp:txXfrm>
    </dsp:sp>
    <dsp:sp modelId="{8ACD90CF-8336-41E7-99B9-492332A1C9DA}">
      <dsp:nvSpPr>
        <dsp:cNvPr id="0" name=""/>
        <dsp:cNvSpPr/>
      </dsp:nvSpPr>
      <dsp:spPr>
        <a:xfrm>
          <a:off x="494327" y="2805648"/>
          <a:ext cx="1182074" cy="1039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00346-1D91-4F72-BE02-96FDFBB1A17F}">
      <dsp:nvSpPr>
        <dsp:cNvPr id="0" name=""/>
        <dsp:cNvSpPr/>
      </dsp:nvSpPr>
      <dsp:spPr>
        <a:xfrm>
          <a:off x="1530404" y="2821043"/>
          <a:ext cx="10342940" cy="831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979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Үшінші</a:t>
          </a:r>
          <a:r>
            <a:rPr lang="ru-RU" sz="2500" kern="1200" dirty="0"/>
            <a:t>, </a:t>
          </a:r>
          <a:r>
            <a:rPr lang="ru-RU" sz="2500" kern="1200" dirty="0" err="1"/>
            <a:t>материалды</a:t>
          </a:r>
          <a:r>
            <a:rPr lang="ru-RU" sz="2500" kern="1200" dirty="0"/>
            <a:t> </a:t>
          </a:r>
          <a:r>
            <a:rPr lang="ru-RU" sz="2500" kern="1200" dirty="0" err="1"/>
            <a:t>емес</a:t>
          </a:r>
          <a:r>
            <a:rPr lang="ru-RU" sz="2500" kern="1200" dirty="0"/>
            <a:t> стимул </a:t>
          </a:r>
          <a:r>
            <a:rPr lang="ru-RU" sz="2500" kern="1200" dirty="0" err="1"/>
            <a:t>тетіктері</a:t>
          </a:r>
          <a:r>
            <a:rPr lang="ru-RU" sz="2500" kern="1200" dirty="0"/>
            <a:t>; </a:t>
          </a:r>
        </a:p>
      </dsp:txBody>
      <dsp:txXfrm>
        <a:off x="1530404" y="2821043"/>
        <a:ext cx="10342940" cy="831239"/>
      </dsp:txXfrm>
    </dsp:sp>
    <dsp:sp modelId="{75D8DF62-5141-4B56-A976-72735D3DB2EF}">
      <dsp:nvSpPr>
        <dsp:cNvPr id="0" name=""/>
        <dsp:cNvSpPr/>
      </dsp:nvSpPr>
      <dsp:spPr>
        <a:xfrm>
          <a:off x="89271" y="4052724"/>
          <a:ext cx="1039049" cy="1039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9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0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8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3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3C97-FE73-44EA-82BD-0096CDA8C185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1DBD7-3F13-4C49-9DE3-DAE61F2A6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162"/>
            <a:ext cx="12192001" cy="6691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6676" y="2967335"/>
            <a:ext cx="90926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«ПЕДАГОГ МӘРТЕБЕСІ ТУРАЛЫ</a:t>
            </a:r>
            <a:r>
              <a:rPr lang="ru-RU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» ЗАҢ</a:t>
            </a:r>
            <a:endParaRPr lang="ru-RU" sz="4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86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1260131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желтоқсанда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"Педагог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қойды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Асхат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Аймағамбетов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"Педагог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мәлімдеді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баптан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291" y="3093028"/>
            <a:ext cx="2378827" cy="30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7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9435984"/>
              </p:ext>
            </p:extLst>
          </p:nvPr>
        </p:nvGraphicFramePr>
        <p:xfrm>
          <a:off x="318655" y="1454728"/>
          <a:ext cx="11873345" cy="540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6418" y="528890"/>
            <a:ext cx="1131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мәртебесін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айқындайтын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бағытты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5739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" y="10391"/>
            <a:ext cx="12192001" cy="68476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563" y="1938738"/>
            <a:ext cx="116170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жобасында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ұстаздарға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жаңашылдық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жалақыны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пайызға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Екіншіден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міндетіне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жатпайтын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функцияларға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тартылудан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қорғалады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кейінге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қалдырылады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Үлгілік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жүктемесінің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сағаттан</a:t>
            </a:r>
            <a:r>
              <a:rPr lang="ru-RU" sz="24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сағатқа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педагогтердің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тұрғылықты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ұйымдарға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педагогтердің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демалысын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күннен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ұзарту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1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9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2873" y="788132"/>
            <a:ext cx="86452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төленеді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Тәлімгерлік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базалық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лауазымдық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төленеді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шеберлігі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лауазымдық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жалақыдан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бен 50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пайыз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енгізіледі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конкурстар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жарыстардың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жеңімпаздарына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олимпиадалар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спорттық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жарыстардың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лауреаттарын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педагогтерге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лауазымдық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жалақыға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біржолғы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сыйақы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төленеді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ұстаздарға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АЕК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мөлшерінде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енгізілмек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AutoNum type="arabicPeriod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жетекшілігі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тексергені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AutoNum type="arabicPeriod"/>
            </a:pP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директорлары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орынбасарларына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жалақы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арттырылады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сіңірген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атағы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педагогтерге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АЕК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мөлшерінде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біржолғы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сыйақы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төленеді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1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39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1609" y="489027"/>
            <a:ext cx="1068878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             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15-бап.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Педагогтің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Педагог: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шеберлігін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6)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тәртіппен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тексеруден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7)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8)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тәрбиеленушілердің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намысы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қадір-қасиетін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отансүйгіштікке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үлкендерге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мәдени-тарихи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рәміздеріне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ұқыпты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6187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12233"/>
            <a:ext cx="12193057" cy="6639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3816" y="267814"/>
            <a:ext cx="10543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    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бұзғаны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жауаптылыққа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тергеп-тексерулер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тергеп-тексеруді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кінәрат-талаптар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кінәрат-талаптар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негіздемелер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апелляция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заңнамасында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6.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уәкілетті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6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791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36" y="2732984"/>
            <a:ext cx="9490364" cy="1325563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еңбекақы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сыйақы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телімін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ЖОО-дан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міндеттегені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(20-120 АЕК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намысына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кодекстегі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жазаланады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 АЕК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айыппұл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қамауға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бар);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2327563" y="1207165"/>
            <a:ext cx="374073" cy="318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327563" y="2218547"/>
            <a:ext cx="374073" cy="318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327563" y="4506860"/>
            <a:ext cx="374073" cy="318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327563" y="2911275"/>
            <a:ext cx="374073" cy="318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326506" y="3585039"/>
            <a:ext cx="374073" cy="3186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63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680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Халықаралық олимпиада, түрлі байқау және спорт жарыстарының жеңімпазын әзірлеген мұғалімге үш еңбекақы мөлшерінде сыйақы беру қарастырылған; Ауылдық жерде тұратын мұғалімдерге жер телімін алуда басымдық беру; ЖОО-дан басқа білім беру мекемелеріндегі мұғалімдерді әскерге шақыруды кейінге қалдыру көзделген; Мұғалімдерді қызметіне қатысы жоқ шараларды атқаруға міндеттегені үшін көбірек айыппұл төлету жағы (20-120 АЕК айыппұл) қарастырылған; Мұғалімнің ар-намысына тию фактісі Әкімшілік кодекстегі жеке бап бойынша жазаланады (30 АЕК көлемінде айыппұл, қайталанған жағдайда әкімшілік қамауға алу жазасы да бар);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Неизвестный пользователь</cp:lastModifiedBy>
  <cp:revision>9</cp:revision>
  <dcterms:created xsi:type="dcterms:W3CDTF">2020-01-10T12:45:20Z</dcterms:created>
  <dcterms:modified xsi:type="dcterms:W3CDTF">2020-01-13T11:03:30Z</dcterms:modified>
</cp:coreProperties>
</file>