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3.jpeg"/><Relationship Id="rId7" Type="http://schemas.openxmlformats.org/officeDocument/2006/relationships/slide" Target="slide14.xml"/><Relationship Id="rId12" Type="http://schemas.openxmlformats.org/officeDocument/2006/relationships/slide" Target="slide16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3.xml"/><Relationship Id="rId11" Type="http://schemas.openxmlformats.org/officeDocument/2006/relationships/slide" Target="slide19.xml"/><Relationship Id="rId5" Type="http://schemas.openxmlformats.org/officeDocument/2006/relationships/slide" Target="slide21.xml"/><Relationship Id="rId10" Type="http://schemas.openxmlformats.org/officeDocument/2006/relationships/slide" Target="slide24.xml"/><Relationship Id="rId4" Type="http://schemas.openxmlformats.org/officeDocument/2006/relationships/slide" Target="slide20.xml"/><Relationship Id="rId9" Type="http://schemas.openxmlformats.org/officeDocument/2006/relationships/slide" Target="slide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3648" y="2276872"/>
            <a:ext cx="59046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сынып оқушылары арасында өткізілген сыныптан тыс интеллектуалды ойын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935088"/>
          </a:xfrm>
        </p:spPr>
        <p:txBody>
          <a:bodyPr>
            <a:noAutofit/>
          </a:bodyPr>
          <a:lstStyle/>
          <a:p>
            <a:pPr lvl="0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«Қыран»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Каспий теңізі 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«Сұңқар»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Арал теңізі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55776" y="2132856"/>
            <a:ext cx="4441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4-ші кезеңі  «Шарықтау»</a:t>
            </a:r>
            <a:r>
              <a:rPr lang="kk-KZ" sz="2800" b="1" dirty="0" smtClean="0"/>
              <a:t>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 descr="C:\Users\Admin\Desktop\photo_22143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2530974" y="1856910"/>
            <a:ext cx="1207427" cy="125143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4" name="Picture 1" descr="C:\Users\Admin\Desktop\photo_22143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1398980" y="2971227"/>
            <a:ext cx="1108554" cy="122518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6" name="Picture 1" descr="C:\Users\Admin\Desktop\photo_22143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4505040" y="1876356"/>
            <a:ext cx="1121748" cy="123976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7" name="Picture 1" descr="C:\Users\Admin\Desktop\photo_22143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3560437" y="3257172"/>
            <a:ext cx="1103402" cy="122416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8" name="Picture 1" descr="C:\Users\Admin\Desktop\photo_22143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5731902" y="3438405"/>
            <a:ext cx="991151" cy="116958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9" name="Picture 1" descr="C:\Users\Admin\Desktop\photo_22143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1486714" y="531756"/>
            <a:ext cx="1191021" cy="131632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0" name="Picture 1" descr="C:\Users\Admin\Desktop\photo_22143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3560724" y="523797"/>
            <a:ext cx="1116446" cy="123390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1" name="Picture 1" descr="C:\Users\Admin\Desktop\photo_22143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5442358" y="529072"/>
            <a:ext cx="1165882" cy="128853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2" name="Picture 1" descr="C:\Users\Admin\Desktop\photo_22143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5376879" y="4709191"/>
            <a:ext cx="1200124" cy="132638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3" name="Picture 1" descr="C:\Users\Admin\Desktop\photo_22143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7485750" y="3575191"/>
            <a:ext cx="1035767" cy="125540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4" name="Picture 1" descr="C:\Users\Admin\Desktop\photo_22143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2784762" y="4853302"/>
            <a:ext cx="1201016" cy="132736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5" name="Picture 1" descr="C:\Users\Admin\Desktop\photo_22143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6337036" y="2066536"/>
            <a:ext cx="1172663" cy="120506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pic>
        <p:nvPicPr>
          <p:cNvPr id="16" name="Picture 1" descr="C:\Users\Admin\Desktop\photo_22143.jp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40218" t="21521" r="44294" b="47411"/>
          <a:stretch>
            <a:fillRect/>
          </a:stretch>
        </p:blipFill>
        <p:spPr bwMode="auto">
          <a:xfrm rot="6604574">
            <a:off x="7312311" y="671825"/>
            <a:ext cx="1154047" cy="127545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2195736" y="1268760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3848" y="2636912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0152" y="4149080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84368" y="4293096"/>
            <a:ext cx="657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24128" y="5589240"/>
            <a:ext cx="801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3968" y="4005064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03848" y="5661248"/>
            <a:ext cx="729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8264" y="2780928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6" y="2636912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79712" y="3645024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28384" y="1412776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84168" y="1268760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9952" y="1268760"/>
            <a:ext cx="441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Рудасыз пайдалы қазбаларға не жатады?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2132856"/>
            <a:ext cx="1790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фосфорит, тұз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3861048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869560" cy="11430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Тура мен шашыранды радиацияның қосындысы қалай аталады?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42210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10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2852936"/>
            <a:ext cx="2829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жиынтық радиациясы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532440" y="623731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Жылдық жауын-шашын мөлшерінің буланушылыққа қатынасы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2780928"/>
            <a:ext cx="3367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ылғалдану коэфиценті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717032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10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460432" y="623731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499176" cy="11430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Балқаш көлін екіге бөліп жатқан түбек қалай аталады?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2924944"/>
            <a:ext cx="1512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Сарыесік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39330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10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460432" y="6237312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MSK-64 нені білдіреді?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4437112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20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Медведев-КСРО, Шпонхойер-ФРГ, Карник-Чехия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88424" y="6165304"/>
            <a:ext cx="504056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87208" cy="114300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Соколов-Сарыбай, Лисаков қандай пайдалы қазбаның кен орны?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508518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20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3664" y="3244334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темір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61036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704856" cy="114300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Жоңғар қақпасы арқылы Орталық Азияға қарай соғып тұратын жел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508518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20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26204" y="3244334"/>
            <a:ext cx="1069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Сайқан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61036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Сайыс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кезе</a:t>
            </a:r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ңдері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331640" y="1844824"/>
            <a:ext cx="3744416" cy="224676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«Қанат қақты»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«Самғау»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«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Бекет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«Шарықтау»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«Жерұйық»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386" name="Picture 2" descr="C:\Users\Admin\Desktop\olimpiada_nacha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4358" y="3933056"/>
            <a:ext cx="2939642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859216" cy="11430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Өскемен мен Семей қалаларының аралығында қандай бөген орналасқан?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99992" y="508518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20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80706" y="3244334"/>
            <a:ext cx="1112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 smtClean="0"/>
              <a:t>Шүлбі</a:t>
            </a:r>
            <a:endParaRPr lang="ru-RU" sz="2800" dirty="0"/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16416" y="6309320"/>
            <a:ext cx="574872" cy="3497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Каспий теңізінің шығанақтары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9872" y="2564904"/>
            <a:ext cx="2593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/>
              <a:t>Маңғыстау, Қазақ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508518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20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88424" y="6309320"/>
            <a:ext cx="46635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Каспий теңізін тұйық алап емес, Солтүстік  мұхиттың  шығанағы санаған ғалым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2708920"/>
            <a:ext cx="13649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Страбон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365104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30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244408" y="630932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25544" cy="114300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Бұл  үстірт  шығыстағы  Сарыарқа,  батыстағы Мұғалжар  және  Оңтүстік  Оралдың  аралығында  жатыр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9781" y="3244334"/>
            <a:ext cx="1249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Торғай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581128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30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Маңғыстау  тауының ең  биік жері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5896" y="2708920"/>
            <a:ext cx="149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Бесшоқы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581128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30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460432" y="6309320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499176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Ол 1900-1903 жылдары Арал теңізін мұқият зерттеген ғалым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2996952"/>
            <a:ext cx="144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Л.С Берг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581128"/>
            <a:ext cx="8194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30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388424" y="6237312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«Жерұйық»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72816"/>
            <a:ext cx="8064896" cy="1143000"/>
          </a:xfrm>
        </p:spPr>
        <p:txBody>
          <a:bodyPr>
            <a:noAutofit/>
          </a:bodyPr>
          <a:lstStyle/>
          <a:p>
            <a:pPr algn="just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     Бұл тау Орталық  Қазақстанның көп жерін алып жатыр, ол  батысында Торғай  үстіртімен Тұран ойпатына дейін жетіп, шығысында Сауыр-Тарбағатай  тау  жүйелерімен,  оңтүстігінде  Балқаш  көлі  және  Бетпақдала мен, солтүстігінде   Батыс Сібір жазығымен шектесетін ұлан-ғайыр аумақты құрайды. Батыстан шығысқа қарай  1200 км созылған. Бұл қай  тау туралы  айтылған?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1920" y="4365104"/>
            <a:ext cx="15584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(Сарыарқа)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1-ші кезең</a:t>
            </a:r>
            <a:r>
              <a:rPr lang="kk-KZ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«Қанат қақты»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Ойын шарты бойынша әр топтың топ басшыларына 5 сұрақтан қойылады. Әрбір дұрыс жауапқа 10 ұпайдан беріледі.</a:t>
            </a:r>
            <a:b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4-конечная звезда 22"/>
          <p:cNvSpPr/>
          <p:nvPr/>
        </p:nvSpPr>
        <p:spPr>
          <a:xfrm>
            <a:off x="323528" y="908720"/>
            <a:ext cx="3456384" cy="285861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Тянь-Шань тауының ең биік шыңы қалай аталады, шыңды ашқан ғалым.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92696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«Қыран» тобының топ басшысына қойылатын сұрақтар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4-конечная звезда 23"/>
          <p:cNvSpPr/>
          <p:nvPr/>
        </p:nvSpPr>
        <p:spPr>
          <a:xfrm>
            <a:off x="2843808" y="2420888"/>
            <a:ext cx="3168352" cy="2880320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Қазақстан жеріндегі ежелгі платформа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24-конечная звезда 24"/>
          <p:cNvSpPr/>
          <p:nvPr/>
        </p:nvSpPr>
        <p:spPr>
          <a:xfrm>
            <a:off x="5148064" y="3933056"/>
            <a:ext cx="3456384" cy="2924944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Қазақстан неше облысқа бөлінеді?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4-конечная звезда 25"/>
          <p:cNvSpPr/>
          <p:nvPr/>
        </p:nvSpPr>
        <p:spPr>
          <a:xfrm>
            <a:off x="0" y="4005064"/>
            <a:ext cx="3779912" cy="285293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Қазақстанның ұлттық ядролық орталығы қай қалада орналасқан 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24-конечная звезда 26"/>
          <p:cNvSpPr/>
          <p:nvPr/>
        </p:nvSpPr>
        <p:spPr>
          <a:xfrm>
            <a:off x="5148064" y="908720"/>
            <a:ext cx="3456384" cy="285861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Қазақстан аумағындағы Орал тауының жалғасы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971600" y="1340768"/>
            <a:ext cx="194421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868144" y="4581128"/>
            <a:ext cx="194421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55576" y="4293096"/>
            <a:ext cx="216024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563888" y="2996952"/>
            <a:ext cx="194421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868144" y="1412776"/>
            <a:ext cx="194421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«Сұңқар» тобының топ басшысына қойылатын сұрақтар.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75656" y="908720"/>
            <a:ext cx="223224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Сарыарқаның ең биік нүктесі қалай аталады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80112" y="4293096"/>
            <a:ext cx="2376264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Еліміз батыстан  шығысқа қарай неше км- ге созылып жатыр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419872" y="2780928"/>
            <a:ext cx="223224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Арал теңізі қандай қандай тақтада орналасқан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43608" y="4149080"/>
            <a:ext cx="223224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Қазақстандағы жалғыз ғана ағынды көл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508104" y="908720"/>
            <a:ext cx="223224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Балқаш көліне құятын өзендерді ата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24-конечная звезда 18"/>
          <p:cNvSpPr/>
          <p:nvPr/>
        </p:nvSpPr>
        <p:spPr>
          <a:xfrm>
            <a:off x="1187624" y="620688"/>
            <a:ext cx="2880320" cy="266429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24-конечная звезда 19"/>
          <p:cNvSpPr/>
          <p:nvPr/>
        </p:nvSpPr>
        <p:spPr>
          <a:xfrm>
            <a:off x="3059832" y="2492896"/>
            <a:ext cx="2880320" cy="266429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24-конечная звезда 20"/>
          <p:cNvSpPr/>
          <p:nvPr/>
        </p:nvSpPr>
        <p:spPr>
          <a:xfrm>
            <a:off x="5364088" y="3933056"/>
            <a:ext cx="2880320" cy="266429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24-конечная звезда 21"/>
          <p:cNvSpPr/>
          <p:nvPr/>
        </p:nvSpPr>
        <p:spPr>
          <a:xfrm>
            <a:off x="5220072" y="620688"/>
            <a:ext cx="2880320" cy="266429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24-конечная звезда 22"/>
          <p:cNvSpPr/>
          <p:nvPr/>
        </p:nvSpPr>
        <p:spPr>
          <a:xfrm>
            <a:off x="683568" y="3861048"/>
            <a:ext cx="2880320" cy="2664296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7211144" cy="778098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2-ші кезеңі  «Самғау»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2204864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әр топқа кезек-кезек сұрақтар қойылады, егер жауап бере алмаса қосымша көмек алуға болады.Бірақ қосымша көмек алған жағдайда жарты ұпай кемиді, бір сұрақ 20 балл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27784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Қыран тобының сұрақтары: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764704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Қазақстанның орта ғасырлық ірі қалаларының бірі Сырдарияның Арыс өзеніне құяр сағасына таяу орналасқан. Бұл қаланың аты 8 ғ.-дан бастап аталғанымен оның тарихы б.з. д. 2-ші ғасырдан басталған, Сырдарияның орта ағысында пайда болған Қаңлы мемлекетінің тарихымен тығыз байланысты, оның алып жатқан ауданы 200-га –ға жетіп, нағыз шығыс қаласына айналды.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20272" y="2420888"/>
            <a:ext cx="1584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/>
              <a:t>( Отырар ).</a:t>
            </a:r>
            <a:endParaRPr lang="ru-RU" sz="2400" dirty="0"/>
          </a:p>
        </p:txBody>
      </p:sp>
      <p:sp>
        <p:nvSpPr>
          <p:cNvPr id="6" name="24-конечная звезда 5"/>
          <p:cNvSpPr/>
          <p:nvPr/>
        </p:nvSpPr>
        <p:spPr>
          <a:xfrm>
            <a:off x="6948264" y="2276872"/>
            <a:ext cx="1872208" cy="792088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06896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Бұл үстірт шығысындағы Сарыарқа, Батысындағы Мұғалжар және Оңтүстік Оралдың аралығында жатыр. Солтүстігі Батыс Сібір жазығына, Оңтүстігі Шалқар теңіз ойысына жалғасады, абсалюттік орташа биіктігі 200-300 м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48264" y="4221088"/>
            <a:ext cx="1366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(Торғай 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24-конечная звезда 7"/>
          <p:cNvSpPr/>
          <p:nvPr/>
        </p:nvSpPr>
        <p:spPr>
          <a:xfrm>
            <a:off x="6588224" y="4077072"/>
            <a:ext cx="2088232" cy="720080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725144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1984 жылы 12 шілдеде ұйымдастырылған қорық, Маңғыстау облысының Ералы аудынының оңтүстігінде Жаңа өзен қаласынан 150 км қашықтықта орналасқан аумағы 223 мың 342 гектар.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04248" y="5949280"/>
            <a:ext cx="1406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 Үстірт 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24-конечная звезда 11"/>
          <p:cNvSpPr/>
          <p:nvPr/>
        </p:nvSpPr>
        <p:spPr>
          <a:xfrm>
            <a:off x="6444208" y="5805264"/>
            <a:ext cx="2088232" cy="720080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Сұңқар тобының сұрақтары: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Атырау қаласынан 55 км жерде, Жайықтың оң жағасындағы бір кездегі атақты қала. Қаланың іргесі 11 ғасырда қаланған, гүлденген дәуірі 13-14 ғасыр аралығы. Қала  Еуропа мен Азияны жалғастыратын керуен жолында орналасқан.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2348880"/>
            <a:ext cx="1715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(Сарайшық 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24-конечная звезда 4"/>
          <p:cNvSpPr/>
          <p:nvPr/>
        </p:nvSpPr>
        <p:spPr>
          <a:xfrm>
            <a:off x="5940152" y="2204864"/>
            <a:ext cx="2376264" cy="792088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99695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Қала өткен ғасырдың ортасынан дейін өзінің саудалық маңызын сақтады, қазір ол тарихи және мәдени орталық. Мұнда мұсылман сәулет өнерінің інжу маржаны, Қожа Ахмет Иассауи кесенесі орналасқан көне қала қалай аталады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4149080"/>
            <a:ext cx="1508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/>
              <a:t>( Түркістан )</a:t>
            </a:r>
            <a:endParaRPr lang="ru-RU" sz="2000" b="1" dirty="0"/>
          </a:p>
        </p:txBody>
      </p:sp>
      <p:sp>
        <p:nvSpPr>
          <p:cNvPr id="8" name="24-конечная звезда 7"/>
          <p:cNvSpPr/>
          <p:nvPr/>
        </p:nvSpPr>
        <p:spPr>
          <a:xfrm>
            <a:off x="6156176" y="3933056"/>
            <a:ext cx="2376264" cy="792088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72514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Өзі аттас өзеннің аңғарында, Алматы облысының Еңбекшіқазақ ауданында ұйымдастырылған мемлекеттік ұлттық табиғи парк. Ауданы 93150 гектар, Алматы қаласынан 193 км қашықтықта орналасқан.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4168" y="5805264"/>
            <a:ext cx="22678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dirty="0" smtClean="0"/>
              <a:t>( Шарын шатқалы )</a:t>
            </a:r>
            <a:endParaRPr lang="ru-RU" sz="2000" dirty="0"/>
          </a:p>
        </p:txBody>
      </p:sp>
      <p:sp>
        <p:nvSpPr>
          <p:cNvPr id="11" name="24-конечная звезда 10"/>
          <p:cNvSpPr/>
          <p:nvPr/>
        </p:nvSpPr>
        <p:spPr>
          <a:xfrm>
            <a:off x="6012160" y="5661248"/>
            <a:ext cx="2520280" cy="792088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3-ші кезеңі «Бекет»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1259632" y="3068960"/>
            <a:ext cx="6624736" cy="83099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ліміздің екі теңізіне постерге толықтай сипаттама береді.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влода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павлодар</Template>
  <TotalTime>249</TotalTime>
  <Words>605</Words>
  <Application>Microsoft Office PowerPoint</Application>
  <PresentationFormat>Экран (4:3)</PresentationFormat>
  <Paragraphs>92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павлодар</vt:lpstr>
      <vt:lpstr>Слайд 1</vt:lpstr>
      <vt:lpstr>Сайыс кезеңдері</vt:lpstr>
      <vt:lpstr>1-ші кезең  «Қанат қақты»  Ойын шарты бойынша әр топтың топ басшыларына 5 сұрақтан қойылады. Әрбір дұрыс жауапқа 10 ұпайдан беріледі. </vt:lpstr>
      <vt:lpstr>Слайд 4</vt:lpstr>
      <vt:lpstr>«Сұңқар» тобының топ басшысына қойылатын сұрақтар.</vt:lpstr>
      <vt:lpstr>2-ші кезеңі  «Самғау» </vt:lpstr>
      <vt:lpstr>Слайд 7</vt:lpstr>
      <vt:lpstr>Сұңқар тобының сұрақтары: </vt:lpstr>
      <vt:lpstr>3-ші кезеңі «Бекет»</vt:lpstr>
      <vt:lpstr>«Қыран»  Каспий теңізі   «Сұңқар» Арал теңізі  </vt:lpstr>
      <vt:lpstr>Слайд 11</vt:lpstr>
      <vt:lpstr>Слайд 12</vt:lpstr>
      <vt:lpstr>Рудасыз пайдалы қазбаларға не жатады?</vt:lpstr>
      <vt:lpstr>Тура мен шашыранды радиацияның қосындысы қалай аталады?</vt:lpstr>
      <vt:lpstr>Жылдық жауын-шашын мөлшерінің буланушылыққа қатынасы</vt:lpstr>
      <vt:lpstr>Балқаш көлін екіге бөліп жатқан түбек қалай аталады?</vt:lpstr>
      <vt:lpstr>MSK-64 нені білдіреді?</vt:lpstr>
      <vt:lpstr>Соколов-Сарыбай, Лисаков қандай пайдалы қазбаның кен орны?</vt:lpstr>
      <vt:lpstr>Жоңғар қақпасы арқылы Орталық Азияға қарай соғып тұратын жел </vt:lpstr>
      <vt:lpstr>Өскемен мен Семей қалаларының аралығында қандай бөген орналасқан?</vt:lpstr>
      <vt:lpstr>Каспий теңізінің шығанақтары</vt:lpstr>
      <vt:lpstr>Каспий теңізін тұйық алап емес, Солтүстік  мұхиттың  шығанағы санаған ғалым</vt:lpstr>
      <vt:lpstr>Бұл  үстірт  шығыстағы  Сарыарқа,  батыстағы Мұғалжар  және  Оңтүстік  Оралдың  аралығында  жатыр </vt:lpstr>
      <vt:lpstr>Маңғыстау  тауының ең  биік жері </vt:lpstr>
      <vt:lpstr>Ол 1900-1903 жылдары Арал теңізін мұқият зерттеген ғалым </vt:lpstr>
      <vt:lpstr>«Жерұйық»</vt:lpstr>
      <vt:lpstr>       Бұл тау Орталық  Қазақстанның көп жерін алып жатыр, ол  батысында Торғай  үстіртімен Тұран ойпатына дейін жетіп, шығысында Сауыр-Тарбағатай  тау  жүйелерімен,  оңтүстігінде  Балқаш  көлі  және  Бетпақдала мен, солтүстігінде   Батыс Сібір жазығымен шектесетін ұлан-ғайыр аумақты құрайды. Батыстан шығысқа қарай  1200 км созылған. Бұл қай  тау туралы  айтылған?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2016-12-03T16:30:41Z</dcterms:created>
  <dcterms:modified xsi:type="dcterms:W3CDTF">2016-12-05T19:09:04Z</dcterms:modified>
</cp:coreProperties>
</file>