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272" r:id="rId3"/>
    <p:sldId id="283" r:id="rId4"/>
    <p:sldId id="260" r:id="rId5"/>
    <p:sldId id="306" r:id="rId6"/>
    <p:sldId id="313" r:id="rId7"/>
    <p:sldId id="307" r:id="rId8"/>
    <p:sldId id="287" r:id="rId9"/>
    <p:sldId id="296" r:id="rId10"/>
    <p:sldId id="308" r:id="rId11"/>
    <p:sldId id="298" r:id="rId12"/>
    <p:sldId id="309" r:id="rId13"/>
    <p:sldId id="311" r:id="rId14"/>
    <p:sldId id="312" r:id="rId15"/>
    <p:sldId id="293" r:id="rId16"/>
    <p:sldId id="275" r:id="rId17"/>
    <p:sldId id="30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5CF905"/>
    <a:srgbClr val="F0F52B"/>
    <a:srgbClr val="FFFF00"/>
    <a:srgbClr val="00FF99"/>
    <a:srgbClr val="66FFCC"/>
    <a:srgbClr val="FF0000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70" autoAdjust="0"/>
  </p:normalViewPr>
  <p:slideViewPr>
    <p:cSldViewPr>
      <p:cViewPr>
        <p:scale>
          <a:sx n="60" d="100"/>
          <a:sy n="60" d="100"/>
        </p:scale>
        <p:origin x="-3084" y="-14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A622D-4B93-419F-9626-521FC2A2581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30C580-756D-481B-8C17-50C6F455C25D}">
      <dgm:prSet phldrT="[Текст]" phldr="1"/>
      <dgm:spPr/>
      <dgm:t>
        <a:bodyPr/>
        <a:lstStyle/>
        <a:p>
          <a:endParaRPr lang="ru-RU" dirty="0"/>
        </a:p>
      </dgm:t>
    </dgm:pt>
    <dgm:pt modelId="{70DB8203-2C05-4811-9652-AF51C71377F5}" type="parTrans" cxnId="{9D1BE3C7-9C03-43BB-884B-265212720D2D}">
      <dgm:prSet/>
      <dgm:spPr/>
      <dgm:t>
        <a:bodyPr/>
        <a:lstStyle/>
        <a:p>
          <a:endParaRPr lang="ru-RU"/>
        </a:p>
      </dgm:t>
    </dgm:pt>
    <dgm:pt modelId="{09119ED9-4474-470F-8AB5-B42D5D95B2A7}" type="sibTrans" cxnId="{9D1BE3C7-9C03-43BB-884B-265212720D2D}">
      <dgm:prSet/>
      <dgm:spPr/>
      <dgm:t>
        <a:bodyPr/>
        <a:lstStyle/>
        <a:p>
          <a:endParaRPr lang="ru-RU"/>
        </a:p>
      </dgm:t>
    </dgm:pt>
    <dgm:pt modelId="{F569EBA0-5A94-4158-9DDD-7E6352C5EC9B}">
      <dgm:prSet phldrT="[Текст]" phldr="1"/>
      <dgm:spPr/>
      <dgm:t>
        <a:bodyPr/>
        <a:lstStyle/>
        <a:p>
          <a:endParaRPr lang="ru-RU" dirty="0"/>
        </a:p>
      </dgm:t>
    </dgm:pt>
    <dgm:pt modelId="{EC45EE50-CF49-42D2-A104-49D3200EDB8A}" type="sibTrans" cxnId="{1C88F080-1D3D-448F-AD03-B2FA2E2D5711}">
      <dgm:prSet/>
      <dgm:spPr/>
      <dgm:t>
        <a:bodyPr/>
        <a:lstStyle/>
        <a:p>
          <a:endParaRPr lang="ru-RU"/>
        </a:p>
      </dgm:t>
    </dgm:pt>
    <dgm:pt modelId="{D36C497E-A71F-4C2A-BBE8-8501E1A45CD4}" type="parTrans" cxnId="{1C88F080-1D3D-448F-AD03-B2FA2E2D5711}">
      <dgm:prSet/>
      <dgm:spPr/>
      <dgm:t>
        <a:bodyPr/>
        <a:lstStyle/>
        <a:p>
          <a:endParaRPr lang="ru-RU"/>
        </a:p>
      </dgm:t>
    </dgm:pt>
    <dgm:pt modelId="{3C740895-2F87-4D55-8016-AB0A8FEF81B4}">
      <dgm:prSet phldrT="[Текст]" phldr="1"/>
      <dgm:spPr/>
      <dgm:t>
        <a:bodyPr/>
        <a:lstStyle/>
        <a:p>
          <a:endParaRPr lang="ru-RU" dirty="0"/>
        </a:p>
      </dgm:t>
    </dgm:pt>
    <dgm:pt modelId="{72277BF7-C225-4DF1-A70D-DD0F927A8956}" type="sibTrans" cxnId="{14EE27CB-9CBC-4812-9927-EF8A3D6C50E7}">
      <dgm:prSet/>
      <dgm:spPr/>
      <dgm:t>
        <a:bodyPr/>
        <a:lstStyle/>
        <a:p>
          <a:endParaRPr lang="ru-RU"/>
        </a:p>
      </dgm:t>
    </dgm:pt>
    <dgm:pt modelId="{D138633C-FBD4-4487-B64C-FA12EFB94B7D}" type="parTrans" cxnId="{14EE27CB-9CBC-4812-9927-EF8A3D6C50E7}">
      <dgm:prSet/>
      <dgm:spPr/>
      <dgm:t>
        <a:bodyPr/>
        <a:lstStyle/>
        <a:p>
          <a:endParaRPr lang="ru-RU"/>
        </a:p>
      </dgm:t>
    </dgm:pt>
    <dgm:pt modelId="{F4069B31-DBA1-4C5E-A4EE-97E94B747555}">
      <dgm:prSet phldrT="[Текст]" phldr="1"/>
      <dgm:spPr/>
      <dgm:t>
        <a:bodyPr/>
        <a:lstStyle/>
        <a:p>
          <a:endParaRPr lang="ru-RU" dirty="0"/>
        </a:p>
      </dgm:t>
    </dgm:pt>
    <dgm:pt modelId="{A7B56C0C-3A7E-46F0-BA25-722BDB7F0E7E}" type="sibTrans" cxnId="{3C62961A-F705-4BA5-B412-A368016BF1F9}">
      <dgm:prSet/>
      <dgm:spPr/>
      <dgm:t>
        <a:bodyPr/>
        <a:lstStyle/>
        <a:p>
          <a:endParaRPr lang="ru-RU"/>
        </a:p>
      </dgm:t>
    </dgm:pt>
    <dgm:pt modelId="{B3EF4D61-7943-4ACF-951F-8A0302ED97F2}" type="parTrans" cxnId="{3C62961A-F705-4BA5-B412-A368016BF1F9}">
      <dgm:prSet/>
      <dgm:spPr/>
      <dgm:t>
        <a:bodyPr/>
        <a:lstStyle/>
        <a:p>
          <a:endParaRPr lang="ru-RU"/>
        </a:p>
      </dgm:t>
    </dgm:pt>
    <dgm:pt modelId="{3FD6C98A-B783-4C6E-9067-5A3A35528310}">
      <dgm:prSet phldrT="[Текст]"/>
      <dgm:spPr/>
      <dgm:t>
        <a:bodyPr/>
        <a:lstStyle/>
        <a:p>
          <a:endParaRPr lang="ru-RU" dirty="0"/>
        </a:p>
      </dgm:t>
    </dgm:pt>
    <dgm:pt modelId="{515B7D5F-8815-4F57-8926-74AB07263159}" type="sibTrans" cxnId="{1992F973-7FFA-418F-B5E0-C9606BF64F65}">
      <dgm:prSet/>
      <dgm:spPr/>
      <dgm:t>
        <a:bodyPr/>
        <a:lstStyle/>
        <a:p>
          <a:endParaRPr lang="ru-RU"/>
        </a:p>
      </dgm:t>
    </dgm:pt>
    <dgm:pt modelId="{678F3BD5-9199-48FB-B418-B4FAC123E0F7}" type="parTrans" cxnId="{1992F973-7FFA-418F-B5E0-C9606BF64F65}">
      <dgm:prSet/>
      <dgm:spPr/>
      <dgm:t>
        <a:bodyPr/>
        <a:lstStyle/>
        <a:p>
          <a:endParaRPr lang="ru-RU"/>
        </a:p>
      </dgm:t>
    </dgm:pt>
    <dgm:pt modelId="{85C52DDE-8FB2-4BA6-8875-4B5BE99FB510}" type="pres">
      <dgm:prSet presAssocID="{3DBA622D-4B93-419F-9626-521FC2A258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0D156A-9F4E-476B-80C4-DD91EB32E4A9}" type="pres">
      <dgm:prSet presAssocID="{0D30C580-756D-481B-8C17-50C6F455C25D}" presName="dummy" presStyleCnt="0"/>
      <dgm:spPr/>
    </dgm:pt>
    <dgm:pt modelId="{8B1A8A3A-5833-4BAC-A42C-A9892F169501}" type="pres">
      <dgm:prSet presAssocID="{0D30C580-756D-481B-8C17-50C6F455C25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E5C7-C3FF-4864-8D96-0E995C63995D}" type="pres">
      <dgm:prSet presAssocID="{09119ED9-4474-470F-8AB5-B42D5D95B2A7}" presName="sibTrans" presStyleLbl="node1" presStyleIdx="0" presStyleCnt="5" custLinFactNeighborX="-1634" custLinFactNeighborY="1329"/>
      <dgm:spPr/>
      <dgm:t>
        <a:bodyPr/>
        <a:lstStyle/>
        <a:p>
          <a:endParaRPr lang="ru-RU"/>
        </a:p>
      </dgm:t>
    </dgm:pt>
    <dgm:pt modelId="{0C091651-3EDB-4076-81E8-2C468898C8D6}" type="pres">
      <dgm:prSet presAssocID="{F569EBA0-5A94-4158-9DDD-7E6352C5EC9B}" presName="dummy" presStyleCnt="0"/>
      <dgm:spPr/>
    </dgm:pt>
    <dgm:pt modelId="{BB391C74-D36D-48CE-9D6E-88D7A92D1566}" type="pres">
      <dgm:prSet presAssocID="{F569EBA0-5A94-4158-9DDD-7E6352C5EC9B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92411-25DE-42A3-A90D-6FAB66A70199}" type="pres">
      <dgm:prSet presAssocID="{EC45EE50-CF49-42D2-A104-49D3200EDB8A}" presName="sibTrans" presStyleLbl="node1" presStyleIdx="1" presStyleCnt="5" custLinFactNeighborX="3754" custLinFactNeighborY="-1365"/>
      <dgm:spPr/>
      <dgm:t>
        <a:bodyPr/>
        <a:lstStyle/>
        <a:p>
          <a:endParaRPr lang="ru-RU"/>
        </a:p>
      </dgm:t>
    </dgm:pt>
    <dgm:pt modelId="{6AE13FBF-5CCF-45DA-9D46-FD370F009263}" type="pres">
      <dgm:prSet presAssocID="{3C740895-2F87-4D55-8016-AB0A8FEF81B4}" presName="dummy" presStyleCnt="0"/>
      <dgm:spPr/>
    </dgm:pt>
    <dgm:pt modelId="{5A5D135E-6D3F-4857-990A-F3D5AC473C74}" type="pres">
      <dgm:prSet presAssocID="{3C740895-2F87-4D55-8016-AB0A8FEF81B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76029-9318-4899-9C9E-B57E2843FC78}" type="pres">
      <dgm:prSet presAssocID="{72277BF7-C225-4DF1-A70D-DD0F927A8956}" presName="sibTrans" presStyleLbl="node1" presStyleIdx="2" presStyleCnt="5" custLinFactNeighborX="1060" custLinFactNeighborY="-2712"/>
      <dgm:spPr/>
      <dgm:t>
        <a:bodyPr/>
        <a:lstStyle/>
        <a:p>
          <a:endParaRPr lang="ru-RU"/>
        </a:p>
      </dgm:t>
    </dgm:pt>
    <dgm:pt modelId="{9952F9B4-11D2-4EEA-83B7-7C6D9DAE9428}" type="pres">
      <dgm:prSet presAssocID="{3FD6C98A-B783-4C6E-9067-5A3A35528310}" presName="dummy" presStyleCnt="0"/>
      <dgm:spPr/>
    </dgm:pt>
    <dgm:pt modelId="{734193E6-0EE3-4050-A1D0-5ADF1AA3C6E8}" type="pres">
      <dgm:prSet presAssocID="{3FD6C98A-B783-4C6E-9067-5A3A3552831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72-A28F-42AE-9EFB-F21493B4B13B}" type="pres">
      <dgm:prSet presAssocID="{515B7D5F-8815-4F57-8926-74AB07263159}" presName="sibTrans" presStyleLbl="node1" presStyleIdx="3" presStyleCnt="5" custLinFactNeighborX="3754" custLinFactNeighborY="1329"/>
      <dgm:spPr/>
      <dgm:t>
        <a:bodyPr/>
        <a:lstStyle/>
        <a:p>
          <a:endParaRPr lang="ru-RU"/>
        </a:p>
      </dgm:t>
    </dgm:pt>
    <dgm:pt modelId="{766F02D6-F87D-40C0-AE45-7279C1D889F7}" type="pres">
      <dgm:prSet presAssocID="{F4069B31-DBA1-4C5E-A4EE-97E94B747555}" presName="dummy" presStyleCnt="0"/>
      <dgm:spPr/>
    </dgm:pt>
    <dgm:pt modelId="{09D02457-1617-4B68-927C-BC18CDE90A9C}" type="pres">
      <dgm:prSet presAssocID="{F4069B31-DBA1-4C5E-A4EE-97E94B74755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5637F-025C-4969-B607-FB1B0C51426C}" type="pres">
      <dgm:prSet presAssocID="{A7B56C0C-3A7E-46F0-BA25-722BDB7F0E7E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1992F973-7FFA-418F-B5E0-C9606BF64F65}" srcId="{3DBA622D-4B93-419F-9626-521FC2A25819}" destId="{3FD6C98A-B783-4C6E-9067-5A3A35528310}" srcOrd="3" destOrd="0" parTransId="{678F3BD5-9199-48FB-B418-B4FAC123E0F7}" sibTransId="{515B7D5F-8815-4F57-8926-74AB07263159}"/>
    <dgm:cxn modelId="{68999A10-1F68-4593-BEF4-9B1E65F2920C}" type="presOf" srcId="{EC45EE50-CF49-42D2-A104-49D3200EDB8A}" destId="{94292411-25DE-42A3-A90D-6FAB66A70199}" srcOrd="0" destOrd="0" presId="urn:microsoft.com/office/officeart/2005/8/layout/cycle1"/>
    <dgm:cxn modelId="{2A4956B3-C94F-425A-A588-91915E5AC571}" type="presOf" srcId="{3DBA622D-4B93-419F-9626-521FC2A25819}" destId="{85C52DDE-8FB2-4BA6-8875-4B5BE99FB510}" srcOrd="0" destOrd="0" presId="urn:microsoft.com/office/officeart/2005/8/layout/cycle1"/>
    <dgm:cxn modelId="{1C88F080-1D3D-448F-AD03-B2FA2E2D5711}" srcId="{3DBA622D-4B93-419F-9626-521FC2A25819}" destId="{F569EBA0-5A94-4158-9DDD-7E6352C5EC9B}" srcOrd="1" destOrd="0" parTransId="{D36C497E-A71F-4C2A-BBE8-8501E1A45CD4}" sibTransId="{EC45EE50-CF49-42D2-A104-49D3200EDB8A}"/>
    <dgm:cxn modelId="{3E6CEB48-6BA6-4406-AA48-B3FD15AE0209}" type="presOf" srcId="{72277BF7-C225-4DF1-A70D-DD0F927A8956}" destId="{15976029-9318-4899-9C9E-B57E2843FC78}" srcOrd="0" destOrd="0" presId="urn:microsoft.com/office/officeart/2005/8/layout/cycle1"/>
    <dgm:cxn modelId="{14EE27CB-9CBC-4812-9927-EF8A3D6C50E7}" srcId="{3DBA622D-4B93-419F-9626-521FC2A25819}" destId="{3C740895-2F87-4D55-8016-AB0A8FEF81B4}" srcOrd="2" destOrd="0" parTransId="{D138633C-FBD4-4487-B64C-FA12EFB94B7D}" sibTransId="{72277BF7-C225-4DF1-A70D-DD0F927A8956}"/>
    <dgm:cxn modelId="{FC76D2D7-F0A6-4495-8272-8CE9507F0FF3}" type="presOf" srcId="{3C740895-2F87-4D55-8016-AB0A8FEF81B4}" destId="{5A5D135E-6D3F-4857-990A-F3D5AC473C74}" srcOrd="0" destOrd="0" presId="urn:microsoft.com/office/officeart/2005/8/layout/cycle1"/>
    <dgm:cxn modelId="{98810F39-306F-466D-A20C-072ED98ABECA}" type="presOf" srcId="{0D30C580-756D-481B-8C17-50C6F455C25D}" destId="{8B1A8A3A-5833-4BAC-A42C-A9892F169501}" srcOrd="0" destOrd="0" presId="urn:microsoft.com/office/officeart/2005/8/layout/cycle1"/>
    <dgm:cxn modelId="{9D1BE3C7-9C03-43BB-884B-265212720D2D}" srcId="{3DBA622D-4B93-419F-9626-521FC2A25819}" destId="{0D30C580-756D-481B-8C17-50C6F455C25D}" srcOrd="0" destOrd="0" parTransId="{70DB8203-2C05-4811-9652-AF51C71377F5}" sibTransId="{09119ED9-4474-470F-8AB5-B42D5D95B2A7}"/>
    <dgm:cxn modelId="{FA0F5DD3-A99F-4D55-B13A-9AE885C65BDE}" type="presOf" srcId="{3FD6C98A-B783-4C6E-9067-5A3A35528310}" destId="{734193E6-0EE3-4050-A1D0-5ADF1AA3C6E8}" srcOrd="0" destOrd="0" presId="urn:microsoft.com/office/officeart/2005/8/layout/cycle1"/>
    <dgm:cxn modelId="{3C62961A-F705-4BA5-B412-A368016BF1F9}" srcId="{3DBA622D-4B93-419F-9626-521FC2A25819}" destId="{F4069B31-DBA1-4C5E-A4EE-97E94B747555}" srcOrd="4" destOrd="0" parTransId="{B3EF4D61-7943-4ACF-951F-8A0302ED97F2}" sibTransId="{A7B56C0C-3A7E-46F0-BA25-722BDB7F0E7E}"/>
    <dgm:cxn modelId="{E1ED6FF0-0D98-4670-8BA8-E086D75668EA}" type="presOf" srcId="{09119ED9-4474-470F-8AB5-B42D5D95B2A7}" destId="{87FBE5C7-C3FF-4864-8D96-0E995C63995D}" srcOrd="0" destOrd="0" presId="urn:microsoft.com/office/officeart/2005/8/layout/cycle1"/>
    <dgm:cxn modelId="{B792AB2E-7733-4008-B83F-D6634A4B21AD}" type="presOf" srcId="{515B7D5F-8815-4F57-8926-74AB07263159}" destId="{DF27FC72-A28F-42AE-9EFB-F21493B4B13B}" srcOrd="0" destOrd="0" presId="urn:microsoft.com/office/officeart/2005/8/layout/cycle1"/>
    <dgm:cxn modelId="{9B20DAA1-89A1-4211-9005-0A4C06FFE980}" type="presOf" srcId="{F569EBA0-5A94-4158-9DDD-7E6352C5EC9B}" destId="{BB391C74-D36D-48CE-9D6E-88D7A92D1566}" srcOrd="0" destOrd="0" presId="urn:microsoft.com/office/officeart/2005/8/layout/cycle1"/>
    <dgm:cxn modelId="{5C290CF5-36DD-44BC-AFB5-24BC6D7FAFC4}" type="presOf" srcId="{F4069B31-DBA1-4C5E-A4EE-97E94B747555}" destId="{09D02457-1617-4B68-927C-BC18CDE90A9C}" srcOrd="0" destOrd="0" presId="urn:microsoft.com/office/officeart/2005/8/layout/cycle1"/>
    <dgm:cxn modelId="{B9BB3947-DCBF-4C33-BC3B-3E6D6ABC558C}" type="presOf" srcId="{A7B56C0C-3A7E-46F0-BA25-722BDB7F0E7E}" destId="{F685637F-025C-4969-B607-FB1B0C51426C}" srcOrd="0" destOrd="0" presId="urn:microsoft.com/office/officeart/2005/8/layout/cycle1"/>
    <dgm:cxn modelId="{4A9C9279-702C-4414-B20C-B69E677CBF2D}" type="presParOf" srcId="{85C52DDE-8FB2-4BA6-8875-4B5BE99FB510}" destId="{AA0D156A-9F4E-476B-80C4-DD91EB32E4A9}" srcOrd="0" destOrd="0" presId="urn:microsoft.com/office/officeart/2005/8/layout/cycle1"/>
    <dgm:cxn modelId="{2DDE62A4-82E1-4AFF-8D02-09A810A71648}" type="presParOf" srcId="{85C52DDE-8FB2-4BA6-8875-4B5BE99FB510}" destId="{8B1A8A3A-5833-4BAC-A42C-A9892F169501}" srcOrd="1" destOrd="0" presId="urn:microsoft.com/office/officeart/2005/8/layout/cycle1"/>
    <dgm:cxn modelId="{2154694D-C5A1-4065-8E42-FEE948BC1230}" type="presParOf" srcId="{85C52DDE-8FB2-4BA6-8875-4B5BE99FB510}" destId="{87FBE5C7-C3FF-4864-8D96-0E995C63995D}" srcOrd="2" destOrd="0" presId="urn:microsoft.com/office/officeart/2005/8/layout/cycle1"/>
    <dgm:cxn modelId="{41332A9F-B643-47E1-BE10-A6906CDF33F4}" type="presParOf" srcId="{85C52DDE-8FB2-4BA6-8875-4B5BE99FB510}" destId="{0C091651-3EDB-4076-81E8-2C468898C8D6}" srcOrd="3" destOrd="0" presId="urn:microsoft.com/office/officeart/2005/8/layout/cycle1"/>
    <dgm:cxn modelId="{AB3D8A40-5B67-4D21-9BE1-3AA92DD0D527}" type="presParOf" srcId="{85C52DDE-8FB2-4BA6-8875-4B5BE99FB510}" destId="{BB391C74-D36D-48CE-9D6E-88D7A92D1566}" srcOrd="4" destOrd="0" presId="urn:microsoft.com/office/officeart/2005/8/layout/cycle1"/>
    <dgm:cxn modelId="{8F653437-E44C-4476-94FD-C7A4102080F6}" type="presParOf" srcId="{85C52DDE-8FB2-4BA6-8875-4B5BE99FB510}" destId="{94292411-25DE-42A3-A90D-6FAB66A70199}" srcOrd="5" destOrd="0" presId="urn:microsoft.com/office/officeart/2005/8/layout/cycle1"/>
    <dgm:cxn modelId="{DBF6792B-9781-45D3-939C-7308FB306CCB}" type="presParOf" srcId="{85C52DDE-8FB2-4BA6-8875-4B5BE99FB510}" destId="{6AE13FBF-5CCF-45DA-9D46-FD370F009263}" srcOrd="6" destOrd="0" presId="urn:microsoft.com/office/officeart/2005/8/layout/cycle1"/>
    <dgm:cxn modelId="{10653375-A21F-497B-B9F2-46E2C053EFB6}" type="presParOf" srcId="{85C52DDE-8FB2-4BA6-8875-4B5BE99FB510}" destId="{5A5D135E-6D3F-4857-990A-F3D5AC473C74}" srcOrd="7" destOrd="0" presId="urn:microsoft.com/office/officeart/2005/8/layout/cycle1"/>
    <dgm:cxn modelId="{5C89D22A-E74A-48AB-9DFC-1C18004FEB28}" type="presParOf" srcId="{85C52DDE-8FB2-4BA6-8875-4B5BE99FB510}" destId="{15976029-9318-4899-9C9E-B57E2843FC78}" srcOrd="8" destOrd="0" presId="urn:microsoft.com/office/officeart/2005/8/layout/cycle1"/>
    <dgm:cxn modelId="{F3A97268-208A-4078-B348-74ACF5273A5F}" type="presParOf" srcId="{85C52DDE-8FB2-4BA6-8875-4B5BE99FB510}" destId="{9952F9B4-11D2-4EEA-83B7-7C6D9DAE9428}" srcOrd="9" destOrd="0" presId="urn:microsoft.com/office/officeart/2005/8/layout/cycle1"/>
    <dgm:cxn modelId="{E3E4B44A-2873-4C9C-A1B1-54A0653F9479}" type="presParOf" srcId="{85C52DDE-8FB2-4BA6-8875-4B5BE99FB510}" destId="{734193E6-0EE3-4050-A1D0-5ADF1AA3C6E8}" srcOrd="10" destOrd="0" presId="urn:microsoft.com/office/officeart/2005/8/layout/cycle1"/>
    <dgm:cxn modelId="{4073108F-0502-4A10-A097-812358A2B3E7}" type="presParOf" srcId="{85C52DDE-8FB2-4BA6-8875-4B5BE99FB510}" destId="{DF27FC72-A28F-42AE-9EFB-F21493B4B13B}" srcOrd="11" destOrd="0" presId="urn:microsoft.com/office/officeart/2005/8/layout/cycle1"/>
    <dgm:cxn modelId="{68A940F1-7805-4601-81AC-F1C6C73DFD0A}" type="presParOf" srcId="{85C52DDE-8FB2-4BA6-8875-4B5BE99FB510}" destId="{766F02D6-F87D-40C0-AE45-7279C1D889F7}" srcOrd="12" destOrd="0" presId="urn:microsoft.com/office/officeart/2005/8/layout/cycle1"/>
    <dgm:cxn modelId="{28207FFE-808D-44A8-9F86-17E0ED16654F}" type="presParOf" srcId="{85C52DDE-8FB2-4BA6-8875-4B5BE99FB510}" destId="{09D02457-1617-4B68-927C-BC18CDE90A9C}" srcOrd="13" destOrd="0" presId="urn:microsoft.com/office/officeart/2005/8/layout/cycle1"/>
    <dgm:cxn modelId="{3A1ED18D-EBB2-4133-B3E1-B9B6D03F558A}" type="presParOf" srcId="{85C52DDE-8FB2-4BA6-8875-4B5BE99FB510}" destId="{F685637F-025C-4969-B607-FB1B0C51426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A8A3A-5833-4BAC-A42C-A9892F169501}">
      <dsp:nvSpPr>
        <dsp:cNvPr id="0" name=""/>
        <dsp:cNvSpPr/>
      </dsp:nvSpPr>
      <dsp:spPr>
        <a:xfrm>
          <a:off x="3986952" y="42511"/>
          <a:ext cx="1412547" cy="141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3986952" y="42511"/>
        <a:ext cx="1412547" cy="1412547"/>
      </dsp:txXfrm>
    </dsp:sp>
    <dsp:sp modelId="{87FBE5C7-C3FF-4864-8D96-0E995C63995D}">
      <dsp:nvSpPr>
        <dsp:cNvPr id="0" name=""/>
        <dsp:cNvSpPr/>
      </dsp:nvSpPr>
      <dsp:spPr>
        <a:xfrm>
          <a:off x="571520" y="71414"/>
          <a:ext cx="5303540" cy="5303540"/>
        </a:xfrm>
        <a:prstGeom prst="circularArrow">
          <a:avLst>
            <a:gd name="adj1" fmla="val 5194"/>
            <a:gd name="adj2" fmla="val 335438"/>
            <a:gd name="adj3" fmla="val 21295177"/>
            <a:gd name="adj4" fmla="val 19764543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91C74-D36D-48CE-9D6E-88D7A92D1566}">
      <dsp:nvSpPr>
        <dsp:cNvPr id="0" name=""/>
        <dsp:cNvSpPr/>
      </dsp:nvSpPr>
      <dsp:spPr>
        <a:xfrm>
          <a:off x="4841863" y="2673658"/>
          <a:ext cx="1412547" cy="141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4841863" y="2673658"/>
        <a:ext cx="1412547" cy="1412547"/>
      </dsp:txXfrm>
    </dsp:sp>
    <dsp:sp modelId="{94292411-25DE-42A3-A90D-6FAB66A70199}">
      <dsp:nvSpPr>
        <dsp:cNvPr id="0" name=""/>
        <dsp:cNvSpPr/>
      </dsp:nvSpPr>
      <dsp:spPr>
        <a:xfrm>
          <a:off x="857274" y="-71462"/>
          <a:ext cx="5303540" cy="5303540"/>
        </a:xfrm>
        <a:prstGeom prst="circularArrow">
          <a:avLst>
            <a:gd name="adj1" fmla="val 5194"/>
            <a:gd name="adj2" fmla="val 335438"/>
            <a:gd name="adj3" fmla="val 4016704"/>
            <a:gd name="adj4" fmla="val 2251591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D135E-6D3F-4857-990A-F3D5AC473C74}">
      <dsp:nvSpPr>
        <dsp:cNvPr id="0" name=""/>
        <dsp:cNvSpPr/>
      </dsp:nvSpPr>
      <dsp:spPr>
        <a:xfrm>
          <a:off x="2603676" y="4299796"/>
          <a:ext cx="1412547" cy="141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603676" y="4299796"/>
        <a:ext cx="1412547" cy="1412547"/>
      </dsp:txXfrm>
    </dsp:sp>
    <dsp:sp modelId="{15976029-9318-4899-9C9E-B57E2843FC78}">
      <dsp:nvSpPr>
        <dsp:cNvPr id="0" name=""/>
        <dsp:cNvSpPr/>
      </dsp:nvSpPr>
      <dsp:spPr>
        <a:xfrm>
          <a:off x="714397" y="-142901"/>
          <a:ext cx="5303540" cy="5303540"/>
        </a:xfrm>
        <a:prstGeom prst="circularArrow">
          <a:avLst>
            <a:gd name="adj1" fmla="val 5194"/>
            <a:gd name="adj2" fmla="val 335438"/>
            <a:gd name="adj3" fmla="val 8212971"/>
            <a:gd name="adj4" fmla="val 6447858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193E6-0EE3-4050-A1D0-5ADF1AA3C6E8}">
      <dsp:nvSpPr>
        <dsp:cNvPr id="0" name=""/>
        <dsp:cNvSpPr/>
      </dsp:nvSpPr>
      <dsp:spPr>
        <a:xfrm>
          <a:off x="365489" y="2673658"/>
          <a:ext cx="1412547" cy="141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65489" y="2673658"/>
        <a:ext cx="1412547" cy="1412547"/>
      </dsp:txXfrm>
    </dsp:sp>
    <dsp:sp modelId="{DF27FC72-A28F-42AE-9EFB-F21493B4B13B}">
      <dsp:nvSpPr>
        <dsp:cNvPr id="0" name=""/>
        <dsp:cNvSpPr/>
      </dsp:nvSpPr>
      <dsp:spPr>
        <a:xfrm>
          <a:off x="857274" y="71414"/>
          <a:ext cx="5303540" cy="5303540"/>
        </a:xfrm>
        <a:prstGeom prst="circularArrow">
          <a:avLst>
            <a:gd name="adj1" fmla="val 5194"/>
            <a:gd name="adj2" fmla="val 335438"/>
            <a:gd name="adj3" fmla="val 12300019"/>
            <a:gd name="adj4" fmla="val 10769385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02457-1617-4B68-927C-BC18CDE90A9C}">
      <dsp:nvSpPr>
        <dsp:cNvPr id="0" name=""/>
        <dsp:cNvSpPr/>
      </dsp:nvSpPr>
      <dsp:spPr>
        <a:xfrm>
          <a:off x="1220400" y="42511"/>
          <a:ext cx="1412547" cy="141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1220400" y="42511"/>
        <a:ext cx="1412547" cy="1412547"/>
      </dsp:txXfrm>
    </dsp:sp>
    <dsp:sp modelId="{F685637F-025C-4969-B607-FB1B0C51426C}">
      <dsp:nvSpPr>
        <dsp:cNvPr id="0" name=""/>
        <dsp:cNvSpPr/>
      </dsp:nvSpPr>
      <dsp:spPr>
        <a:xfrm>
          <a:off x="658179" y="930"/>
          <a:ext cx="5303540" cy="5303540"/>
        </a:xfrm>
        <a:prstGeom prst="circularArrow">
          <a:avLst>
            <a:gd name="adj1" fmla="val 5194"/>
            <a:gd name="adj2" fmla="val 335438"/>
            <a:gd name="adj3" fmla="val 16867686"/>
            <a:gd name="adj4" fmla="val 15196876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ECAA-6C8A-4592-94A2-33114129BF71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8874-F053-4E65-9686-E9E8BE326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C8874-F053-4E65-9686-E9E8BE3269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597C-30D3-4BC0-BC1A-AAE53815DC27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CD1B-DFBF-4296-8B1A-651C8EDD2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FF2E-0553-4818-85DB-DCF6037C331C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1243-371C-4C2B-97AB-01730C9E6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CBA3-420F-4E81-91B4-3C1F96FD2046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8E80-5235-44A3-965D-5013E63FF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6F5D-0931-45EB-8EE8-A2B80945F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DE8C-2E70-4537-9971-5199B1BF6DEA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649C-3533-450A-B757-2811BF002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E4CA-936B-4989-AD38-B75A1B523624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09F0-4793-46BF-BEC5-9A2BA0163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A0CC-291E-470A-9697-03EF980B53D9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EF61-4A87-4727-B1F4-9D2C4F73C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D8DB-D43D-4EA6-B596-0F07AEFC5C31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EA6E-AA86-4434-AD88-36B71E6F0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6AE9-C212-459F-8E16-1951944559FE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8677-E85E-4A00-B8D1-4E9832D9A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1D4C-3A5A-4A53-A56F-2DEDB3DC8B6D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A4D7-B4A1-47F2-AFFC-C9860E0B5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730A-DE7C-4452-8AC0-BEBAB20D1A30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34F9-9261-4B4F-A540-C146A4B09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25A8-B380-4142-ABF4-86CE145298B0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7423-6D48-43AE-9E7D-BD59A049C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50000">
              <a:schemeClr val="bg1"/>
            </a:gs>
            <a:gs pos="100000">
              <a:srgbClr val="66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B4D330-D4CA-4B38-A4FC-BB96407347E3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D6A661-4B88-4DBF-80E6-4CADC0440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1.xml"/><Relationship Id="rId7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Тұңғыш президент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001419"/>
          </a:xfrm>
        </p:spPr>
        <p:txBody>
          <a:bodyPr/>
          <a:lstStyle/>
          <a:p>
            <a:pPr>
              <a:buNone/>
            </a:pPr>
            <a:r>
              <a:rPr lang="kk-KZ" sz="5400" b="1" dirty="0" smtClean="0"/>
              <a:t>                              </a:t>
            </a:r>
          </a:p>
          <a:p>
            <a:pPr>
              <a:buNone/>
            </a:pPr>
            <a:endParaRPr lang="kk-KZ" sz="5400" b="1" dirty="0" smtClean="0"/>
          </a:p>
          <a:p>
            <a:pPr>
              <a:buNone/>
            </a:pPr>
            <a:r>
              <a:rPr lang="kk-KZ" sz="5400" b="1" dirty="0" smtClean="0"/>
              <a:t>              </a:t>
            </a:r>
          </a:p>
          <a:p>
            <a:pPr>
              <a:buNone/>
            </a:pPr>
            <a:r>
              <a:rPr lang="kk-KZ" sz="5400" b="1" dirty="0" smtClean="0"/>
              <a:t>             </a:t>
            </a:r>
          </a:p>
          <a:p>
            <a:pPr>
              <a:buNone/>
            </a:pPr>
            <a:endParaRPr lang="kk-KZ" b="1" dirty="0" smtClean="0"/>
          </a:p>
          <a:p>
            <a:pPr>
              <a:buNone/>
            </a:pPr>
            <a:endParaRPr lang="kk-KZ" b="1" dirty="0" smtClean="0"/>
          </a:p>
          <a:p>
            <a:pPr>
              <a:buNone/>
            </a:pPr>
            <a:r>
              <a:rPr lang="kk-KZ" sz="5400" b="1" dirty="0" smtClean="0"/>
              <a:t>            </a:t>
            </a:r>
            <a:endParaRPr lang="ru-RU" sz="5400" dirty="0"/>
          </a:p>
        </p:txBody>
      </p:sp>
      <p:sp>
        <p:nvSpPr>
          <p:cNvPr id="1032" name="AutoShape 8" descr="http://www.design-warez.ru/uploads/posts/2009-10/1256323838_693a_vot_lu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524863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8" y="1225687"/>
            <a:ext cx="3661199" cy="48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142984"/>
            <a:ext cx="8215370" cy="55007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7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Өсімдік мүшелері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307_NpAdvHov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357298"/>
            <a:ext cx="3000396" cy="523569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286380" y="1214422"/>
            <a:ext cx="1500198" cy="357190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29256" y="1109947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  гүлі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6143644"/>
            <a:ext cx="3143272" cy="318789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0694" y="607220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жеміс және тұқымы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928934"/>
            <a:ext cx="1857388" cy="461664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292893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 жапырағы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4214818"/>
            <a:ext cx="1500198" cy="357190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0100" y="4110343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сабағы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224" y="6072206"/>
            <a:ext cx="1500198" cy="357190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57224" y="5967731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тамыры</a:t>
            </a:r>
            <a:endParaRPr lang="ru-RU" sz="2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071670" y="2643182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28860" y="3929066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357422" y="607220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4857752" y="1500174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4286248" y="5072074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15008" y="1643050"/>
            <a:ext cx="29289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Өсімдік 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табиғаттың жанды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денесі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Олар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да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өседі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қоректенеді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тыныс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алады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көбейеді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Бұл жұмысты   жапырақ, тамыр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сабақ, гүлдер және тұқым атқарады.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42976" y="188913"/>
            <a:ext cx="6929486" cy="863600"/>
          </a:xfrm>
        </p:spPr>
        <p:txBody>
          <a:bodyPr/>
          <a:lstStyle/>
          <a:p>
            <a:pPr eaLnBrk="1" hangingPunct="1"/>
            <a:r>
              <a:rPr lang="kk-KZ" sz="4000" b="1" i="1" dirty="0" smtClean="0">
                <a:solidFill>
                  <a:srgbClr val="FF0000"/>
                </a:solidFill>
              </a:rPr>
              <a:t>Суретті сөзжұмбақ шешу 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8-конечная звезда 3">
            <a:hlinkClick r:id="rId2" action="ppaction://hlinksldjump"/>
          </p:cNvPr>
          <p:cNvSpPr/>
          <p:nvPr/>
        </p:nvSpPr>
        <p:spPr>
          <a:xfrm>
            <a:off x="8072438" y="6072188"/>
            <a:ext cx="1071562" cy="78581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642938"/>
            <a:ext cx="4286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kk-KZ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43372" y="1500174"/>
          <a:ext cx="4643469" cy="4643472"/>
        </p:xfrm>
        <a:graphic>
          <a:graphicData uri="http://schemas.openxmlformats.org/drawingml/2006/table">
            <a:tbl>
              <a:tblPr/>
              <a:tblGrid>
                <a:gridCol w="625819"/>
                <a:gridCol w="543092"/>
                <a:gridCol w="651096"/>
                <a:gridCol w="760635"/>
                <a:gridCol w="651096"/>
                <a:gridCol w="651862"/>
                <a:gridCol w="759869"/>
              </a:tblGrid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9" y="1357298"/>
            <a:ext cx="6429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i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3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4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5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6</a:t>
            </a:r>
            <a:endParaRPr lang="ru-RU" sz="5400" dirty="0"/>
          </a:p>
        </p:txBody>
      </p:sp>
      <p:pic>
        <p:nvPicPr>
          <p:cNvPr id="5122" name="Picture 2" descr="http://vse-ovoshi.ru/wp-content/uploads/2013-02-04/vyrashhivanie-baklazhana-v-parnikah-i-teplicah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1571636" cy="928694"/>
          </a:xfrm>
          <a:prstGeom prst="rect">
            <a:avLst/>
          </a:prstGeom>
          <a:noFill/>
        </p:spPr>
      </p:pic>
      <p:pic>
        <p:nvPicPr>
          <p:cNvPr id="12" name="Picture 15" descr="2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285991"/>
            <a:ext cx="1463655" cy="785819"/>
          </a:xfrm>
          <a:prstGeom prst="rect">
            <a:avLst/>
          </a:prstGeom>
          <a:noFill/>
        </p:spPr>
      </p:pic>
      <p:pic>
        <p:nvPicPr>
          <p:cNvPr id="5124" name="Picture 4" descr="http://pix.com.ua/db/nature/trees_leaves/leaves/m-001_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357298"/>
            <a:ext cx="1785950" cy="928694"/>
          </a:xfrm>
          <a:prstGeom prst="rect">
            <a:avLst/>
          </a:prstGeom>
          <a:noFill/>
        </p:spPr>
      </p:pic>
      <p:pic>
        <p:nvPicPr>
          <p:cNvPr id="5128" name="Picture 8" descr="http://go1.imgsmail.ru/imgpreview?key=36275a91a2a74f3d&amp;mb=imgdb_preview_16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857628"/>
            <a:ext cx="1619243" cy="785819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3321835" y="3607595"/>
            <a:ext cx="571504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52e3e8088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3" y="4643447"/>
            <a:ext cx="1785950" cy="785817"/>
          </a:xfrm>
          <a:prstGeom prst="roundRect">
            <a:avLst>
              <a:gd name="adj" fmla="val 50000"/>
            </a:avLst>
          </a:prstGeom>
        </p:spPr>
      </p:pic>
      <p:pic>
        <p:nvPicPr>
          <p:cNvPr id="5130" name="Picture 10" descr="http://hasiko0701.do.am/_si/0/348494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643042" cy="107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42976" y="188913"/>
            <a:ext cx="6929486" cy="863600"/>
          </a:xfrm>
        </p:spPr>
        <p:txBody>
          <a:bodyPr/>
          <a:lstStyle/>
          <a:p>
            <a:pPr eaLnBrk="1" hangingPunct="1"/>
            <a:r>
              <a:rPr lang="kk-KZ" sz="4000" b="1" i="1" dirty="0" smtClean="0">
                <a:solidFill>
                  <a:srgbClr val="FF0000"/>
                </a:solidFill>
              </a:rPr>
              <a:t>Суретті сөзжұмбақ шешу 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8-конечная звезда 3">
            <a:hlinkClick r:id="rId2" action="ppaction://hlinksldjump"/>
          </p:cNvPr>
          <p:cNvSpPr/>
          <p:nvPr/>
        </p:nvSpPr>
        <p:spPr>
          <a:xfrm>
            <a:off x="8072438" y="6072188"/>
            <a:ext cx="1071562" cy="78581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642938"/>
            <a:ext cx="4286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kk-KZ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43372" y="1500174"/>
          <a:ext cx="4643469" cy="4643472"/>
        </p:xfrm>
        <a:graphic>
          <a:graphicData uri="http://schemas.openxmlformats.org/drawingml/2006/table">
            <a:tbl>
              <a:tblPr/>
              <a:tblGrid>
                <a:gridCol w="625819"/>
                <a:gridCol w="543092"/>
                <a:gridCol w="651096"/>
                <a:gridCol w="760635"/>
                <a:gridCol w="651096"/>
                <a:gridCol w="651862"/>
                <a:gridCol w="759869"/>
              </a:tblGrid>
              <a:tr h="77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қ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ү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қ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ұ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қ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kk-K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9" y="1357298"/>
            <a:ext cx="6429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i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3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4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5</a:t>
            </a:r>
          </a:p>
          <a:p>
            <a:r>
              <a:rPr lang="kk-KZ" sz="5400" b="1" i="1" dirty="0" smtClean="0">
                <a:solidFill>
                  <a:srgbClr val="0070C0"/>
                </a:solidFill>
              </a:rPr>
              <a:t>6</a:t>
            </a:r>
            <a:endParaRPr lang="ru-RU" sz="5400" dirty="0"/>
          </a:p>
        </p:txBody>
      </p:sp>
      <p:pic>
        <p:nvPicPr>
          <p:cNvPr id="5122" name="Picture 2" descr="http://vse-ovoshi.ru/wp-content/uploads/2013-02-04/vyrashhivanie-baklazhana-v-parnikah-i-teplicah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1571636" cy="928694"/>
          </a:xfrm>
          <a:prstGeom prst="rect">
            <a:avLst/>
          </a:prstGeom>
          <a:noFill/>
        </p:spPr>
      </p:pic>
      <p:pic>
        <p:nvPicPr>
          <p:cNvPr id="12" name="Picture 15" descr="2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285991"/>
            <a:ext cx="1463655" cy="785819"/>
          </a:xfrm>
          <a:prstGeom prst="rect">
            <a:avLst/>
          </a:prstGeom>
          <a:noFill/>
        </p:spPr>
      </p:pic>
      <p:pic>
        <p:nvPicPr>
          <p:cNvPr id="5124" name="Picture 4" descr="http://pix.com.ua/db/nature/trees_leaves/leaves/m-001_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357298"/>
            <a:ext cx="1785950" cy="928694"/>
          </a:xfrm>
          <a:prstGeom prst="rect">
            <a:avLst/>
          </a:prstGeom>
          <a:noFill/>
        </p:spPr>
      </p:pic>
      <p:pic>
        <p:nvPicPr>
          <p:cNvPr id="5128" name="Picture 8" descr="http://go1.imgsmail.ru/imgpreview?key=36275a91a2a74f3d&amp;mb=imgdb_preview_16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857628"/>
            <a:ext cx="1619243" cy="785819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3357554" y="3714752"/>
            <a:ext cx="642942" cy="3571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52e3e8088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3" y="4643447"/>
            <a:ext cx="1785950" cy="785817"/>
          </a:xfrm>
          <a:prstGeom prst="roundRect">
            <a:avLst>
              <a:gd name="adj" fmla="val 50000"/>
            </a:avLst>
          </a:prstGeom>
        </p:spPr>
      </p:pic>
      <p:pic>
        <p:nvPicPr>
          <p:cNvPr id="5130" name="Picture 10" descr="http://hasiko0701.do.am/_si/0/348494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357827"/>
            <a:ext cx="1643042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98534"/>
          </a:xfrm>
        </p:spPr>
        <p:txBody>
          <a:bodyPr/>
          <a:lstStyle/>
          <a:p>
            <a:pPr eaLnBrk="1" hangingPunct="1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Суреттегі өсімдіктердің жемісі мен тұқымын сызық арқылы қос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8-конечная звезда 4">
            <a:hlinkClick r:id="rId2" action="ppaction://hlinksldjump"/>
          </p:cNvPr>
          <p:cNvSpPr/>
          <p:nvPr/>
        </p:nvSpPr>
        <p:spPr>
          <a:xfrm>
            <a:off x="8072438" y="6072188"/>
            <a:ext cx="1071562" cy="78581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user\Documents\Дүниетану тапсырм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764386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098534"/>
          </a:xfrm>
        </p:spPr>
        <p:txBody>
          <a:bodyPr/>
          <a:lstStyle/>
          <a:p>
            <a:pPr eaLnBrk="1" hangingPunct="1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Суреттегі өсімдіктердің жемісі мен тұқымын сызық арқылы қос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8-конечная звезда 4">
            <a:hlinkClick r:id="rId2" action="ppaction://hlinksldjump"/>
          </p:cNvPr>
          <p:cNvSpPr/>
          <p:nvPr/>
        </p:nvSpPr>
        <p:spPr>
          <a:xfrm>
            <a:off x="8072438" y="6072188"/>
            <a:ext cx="1071562" cy="78581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user\Documents\Дүниетану тапсырм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7643866" cy="471490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2107389" y="2893215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3178959" y="3321843"/>
            <a:ext cx="2357454" cy="14287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394463" y="446405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652462"/>
          </a:xfrm>
        </p:spPr>
        <p:txBody>
          <a:bodyPr/>
          <a:lstStyle/>
          <a:p>
            <a:pPr eaLnBrk="1" hangingPunct="1"/>
            <a:r>
              <a:rPr lang="kk-KZ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Кім жылдам?</a:t>
            </a:r>
            <a:endParaRPr lang="ru-RU" sz="4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8-конечная звезда 4">
            <a:hlinkClick r:id="rId2" action="ppaction://hlinksldjump"/>
          </p:cNvPr>
          <p:cNvSpPr/>
          <p:nvPr/>
        </p:nvSpPr>
        <p:spPr>
          <a:xfrm>
            <a:off x="8072438" y="6072188"/>
            <a:ext cx="1071562" cy="78581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b="1" i="1" smtClean="0">
                <a:solidFill>
                  <a:schemeClr val="hlink"/>
                </a:solidFill>
                <a:latin typeface="Arial" charset="0"/>
              </a:rPr>
              <a:t>Ү</a:t>
            </a:r>
            <a:r>
              <a:rPr lang="kk-KZ" b="1" i="1" smtClean="0">
                <a:solidFill>
                  <a:schemeClr val="hlink"/>
                </a:solidFill>
              </a:rPr>
              <a:t>йге тапсырма</a:t>
            </a:r>
            <a:endParaRPr lang="ru-RU" b="1" i="1" smtClean="0">
              <a:solidFill>
                <a:schemeClr val="hlink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313" y="1500188"/>
            <a:ext cx="82867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Өсімдіктер. Өсімдік мүшелері.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(105-108 </a:t>
            </a: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бет,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оқу) </a:t>
            </a:r>
            <a:endParaRPr lang="kk-KZ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Өсімдік мүшелерінің суретін сал.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47110" name="Picture 6" descr="75845313_75325241_8de9ecca03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WordArt 8"/>
          <p:cNvSpPr>
            <a:spLocks noChangeArrowheads="1" noChangeShapeType="1" noTextEdit="1"/>
          </p:cNvSpPr>
          <p:nvPr/>
        </p:nvSpPr>
        <p:spPr bwMode="auto">
          <a:xfrm>
            <a:off x="467544" y="1916832"/>
            <a:ext cx="8676456" cy="3744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r>
              <a:rPr lang="ru-RU" sz="36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928688"/>
          </a:xfrm>
        </p:spPr>
        <p:txBody>
          <a:bodyPr/>
          <a:lstStyle/>
          <a:p>
            <a:pPr eaLnBrk="1" hangingPunct="1"/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тапсырмалары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42875" y="714356"/>
            <a:ext cx="57150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2-конечная звезда 3"/>
          <p:cNvSpPr>
            <a:spLocks noChangeArrowheads="1"/>
          </p:cNvSpPr>
          <p:nvPr/>
        </p:nvSpPr>
        <p:spPr bwMode="auto">
          <a:xfrm>
            <a:off x="5500688" y="642938"/>
            <a:ext cx="1571625" cy="928687"/>
          </a:xfrm>
          <a:custGeom>
            <a:avLst/>
            <a:gdLst>
              <a:gd name="T0" fmla="*/ 1466346 w 1571625"/>
              <a:gd name="T1" fmla="*/ 232172 h 928687"/>
              <a:gd name="T2" fmla="*/ 1571625 w 1571625"/>
              <a:gd name="T3" fmla="*/ 464344 h 928687"/>
              <a:gd name="T4" fmla="*/ 1466346 w 1571625"/>
              <a:gd name="T5" fmla="*/ 696515 h 928687"/>
              <a:gd name="T6" fmla="*/ 1178719 w 1571625"/>
              <a:gd name="T7" fmla="*/ 866477 h 928687"/>
              <a:gd name="T8" fmla="*/ 785813 w 1571625"/>
              <a:gd name="T9" fmla="*/ 928687 h 928687"/>
              <a:gd name="T10" fmla="*/ 392906 w 1571625"/>
              <a:gd name="T11" fmla="*/ 866477 h 928687"/>
              <a:gd name="T12" fmla="*/ 105279 w 1571625"/>
              <a:gd name="T13" fmla="*/ 696515 h 928687"/>
              <a:gd name="T14" fmla="*/ 0 w 1571625"/>
              <a:gd name="T15" fmla="*/ 464344 h 928687"/>
              <a:gd name="T16" fmla="*/ 105279 w 1571625"/>
              <a:gd name="T17" fmla="*/ 232172 h 928687"/>
              <a:gd name="T18" fmla="*/ 392906 w 1571625"/>
              <a:gd name="T19" fmla="*/ 62210 h 928687"/>
              <a:gd name="T20" fmla="*/ 785813 w 1571625"/>
              <a:gd name="T21" fmla="*/ 0 h 928687"/>
              <a:gd name="T22" fmla="*/ 1178719 w 1571625"/>
              <a:gd name="T23" fmla="*/ 62210 h 928687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7"/>
              <a:gd name="T38" fmla="*/ 1202552 w 1571625"/>
              <a:gd name="T39" fmla="*/ 710599 h 9286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7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2"/>
                </a:lnTo>
                <a:lnTo>
                  <a:pt x="785813" y="0"/>
                </a:lnTo>
                <a:lnTo>
                  <a:pt x="938350" y="127952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79"/>
                </a:lnTo>
                <a:lnTo>
                  <a:pt x="1466346" y="696515"/>
                </a:lnTo>
                <a:lnTo>
                  <a:pt x="1202552" y="710599"/>
                </a:lnTo>
                <a:lnTo>
                  <a:pt x="1178719" y="866477"/>
                </a:lnTo>
                <a:lnTo>
                  <a:pt x="938350" y="800735"/>
                </a:lnTo>
                <a:lnTo>
                  <a:pt x="785813" y="928687"/>
                </a:lnTo>
                <a:lnTo>
                  <a:pt x="633275" y="800735"/>
                </a:lnTo>
                <a:lnTo>
                  <a:pt x="392906" y="866477"/>
                </a:lnTo>
                <a:lnTo>
                  <a:pt x="369073" y="710599"/>
                </a:lnTo>
                <a:lnTo>
                  <a:pt x="105279" y="696515"/>
                </a:lnTo>
                <a:lnTo>
                  <a:pt x="216535" y="554479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2-конечная звезда 4"/>
          <p:cNvSpPr>
            <a:spLocks noChangeArrowheads="1"/>
          </p:cNvSpPr>
          <p:nvPr/>
        </p:nvSpPr>
        <p:spPr bwMode="auto">
          <a:xfrm>
            <a:off x="7358063" y="642938"/>
            <a:ext cx="1571625" cy="928687"/>
          </a:xfrm>
          <a:custGeom>
            <a:avLst/>
            <a:gdLst>
              <a:gd name="T0" fmla="*/ 1466346 w 1571625"/>
              <a:gd name="T1" fmla="*/ 232172 h 928687"/>
              <a:gd name="T2" fmla="*/ 1571625 w 1571625"/>
              <a:gd name="T3" fmla="*/ 464344 h 928687"/>
              <a:gd name="T4" fmla="*/ 1466346 w 1571625"/>
              <a:gd name="T5" fmla="*/ 696515 h 928687"/>
              <a:gd name="T6" fmla="*/ 1178719 w 1571625"/>
              <a:gd name="T7" fmla="*/ 866477 h 928687"/>
              <a:gd name="T8" fmla="*/ 785813 w 1571625"/>
              <a:gd name="T9" fmla="*/ 928687 h 928687"/>
              <a:gd name="T10" fmla="*/ 392906 w 1571625"/>
              <a:gd name="T11" fmla="*/ 866477 h 928687"/>
              <a:gd name="T12" fmla="*/ 105279 w 1571625"/>
              <a:gd name="T13" fmla="*/ 696515 h 928687"/>
              <a:gd name="T14" fmla="*/ 0 w 1571625"/>
              <a:gd name="T15" fmla="*/ 464344 h 928687"/>
              <a:gd name="T16" fmla="*/ 105279 w 1571625"/>
              <a:gd name="T17" fmla="*/ 232172 h 928687"/>
              <a:gd name="T18" fmla="*/ 392906 w 1571625"/>
              <a:gd name="T19" fmla="*/ 62210 h 928687"/>
              <a:gd name="T20" fmla="*/ 785813 w 1571625"/>
              <a:gd name="T21" fmla="*/ 0 h 928687"/>
              <a:gd name="T22" fmla="*/ 1178719 w 1571625"/>
              <a:gd name="T23" fmla="*/ 62210 h 928687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7"/>
              <a:gd name="T38" fmla="*/ 1202552 w 1571625"/>
              <a:gd name="T39" fmla="*/ 710599 h 9286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7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2"/>
                </a:lnTo>
                <a:lnTo>
                  <a:pt x="785813" y="0"/>
                </a:lnTo>
                <a:lnTo>
                  <a:pt x="938350" y="127952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79"/>
                </a:lnTo>
                <a:lnTo>
                  <a:pt x="1466346" y="696515"/>
                </a:lnTo>
                <a:lnTo>
                  <a:pt x="1202552" y="710599"/>
                </a:lnTo>
                <a:lnTo>
                  <a:pt x="1178719" y="866477"/>
                </a:lnTo>
                <a:lnTo>
                  <a:pt x="938350" y="800735"/>
                </a:lnTo>
                <a:lnTo>
                  <a:pt x="785813" y="928687"/>
                </a:lnTo>
                <a:lnTo>
                  <a:pt x="633275" y="800735"/>
                </a:lnTo>
                <a:lnTo>
                  <a:pt x="392906" y="866477"/>
                </a:lnTo>
                <a:lnTo>
                  <a:pt x="369073" y="710599"/>
                </a:lnTo>
                <a:lnTo>
                  <a:pt x="105279" y="696515"/>
                </a:lnTo>
                <a:lnTo>
                  <a:pt x="216535" y="554479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2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42875" y="1428737"/>
            <a:ext cx="59293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Күзде ағаш жапырақтары сарғайып, </a:t>
            </a:r>
          </a:p>
          <a:p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түсе бастайды.Кейбір ағаш пен бұталардың басында жемістері мен тұқымдары қалады.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42875" y="2571744"/>
            <a:ext cx="5572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Жүзім, құлпынай, таңқурай және алма алмұрт, өрік, алхоры, шие-көкөністер.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42875" y="3357562"/>
            <a:ext cx="5715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Күзде аңдардың ескі жүні түседі. Оның орнына қалың жүн шығады. Мұны “түлеу” деп атайды.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142875" y="4429132"/>
            <a:ext cx="59293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Көкек, қарлығаш, ләйлек, аққу, қараторғай, ақтұмсық қарға жыл құстары </a:t>
            </a:r>
          </a:p>
          <a:p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деп аталады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142875" y="5429264"/>
            <a:ext cx="59293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Күзде адамдар қысқа дайындық жасамайды. Егістіктегі егінді қыста жинайды.</a:t>
            </a:r>
            <a:endParaRPr lang="kk-KZ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2-конечная звезда 10"/>
          <p:cNvSpPr>
            <a:spLocks noChangeArrowheads="1"/>
          </p:cNvSpPr>
          <p:nvPr/>
        </p:nvSpPr>
        <p:spPr bwMode="auto">
          <a:xfrm>
            <a:off x="5643570" y="1785938"/>
            <a:ext cx="1643074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2-конечная звезда 11"/>
          <p:cNvSpPr>
            <a:spLocks noChangeArrowheads="1"/>
          </p:cNvSpPr>
          <p:nvPr/>
        </p:nvSpPr>
        <p:spPr bwMode="auto">
          <a:xfrm>
            <a:off x="7429500" y="17859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-конечная звезда 12"/>
          <p:cNvSpPr>
            <a:spLocks noChangeArrowheads="1"/>
          </p:cNvSpPr>
          <p:nvPr/>
        </p:nvSpPr>
        <p:spPr bwMode="auto">
          <a:xfrm>
            <a:off x="5572125" y="35004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2-конечная звезда 13"/>
          <p:cNvSpPr>
            <a:spLocks noChangeArrowheads="1"/>
          </p:cNvSpPr>
          <p:nvPr/>
        </p:nvSpPr>
        <p:spPr bwMode="auto">
          <a:xfrm>
            <a:off x="7500938" y="35004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2-конечная звезда 17"/>
          <p:cNvSpPr>
            <a:spLocks noChangeArrowheads="1"/>
          </p:cNvSpPr>
          <p:nvPr/>
        </p:nvSpPr>
        <p:spPr bwMode="auto">
          <a:xfrm>
            <a:off x="5572125" y="4357688"/>
            <a:ext cx="1571625" cy="928687"/>
          </a:xfrm>
          <a:custGeom>
            <a:avLst/>
            <a:gdLst>
              <a:gd name="T0" fmla="*/ 1466346 w 1571625"/>
              <a:gd name="T1" fmla="*/ 232172 h 928687"/>
              <a:gd name="T2" fmla="*/ 1571625 w 1571625"/>
              <a:gd name="T3" fmla="*/ 464344 h 928687"/>
              <a:gd name="T4" fmla="*/ 1466346 w 1571625"/>
              <a:gd name="T5" fmla="*/ 696515 h 928687"/>
              <a:gd name="T6" fmla="*/ 1178719 w 1571625"/>
              <a:gd name="T7" fmla="*/ 866477 h 928687"/>
              <a:gd name="T8" fmla="*/ 785813 w 1571625"/>
              <a:gd name="T9" fmla="*/ 928687 h 928687"/>
              <a:gd name="T10" fmla="*/ 392906 w 1571625"/>
              <a:gd name="T11" fmla="*/ 866477 h 928687"/>
              <a:gd name="T12" fmla="*/ 105279 w 1571625"/>
              <a:gd name="T13" fmla="*/ 696515 h 928687"/>
              <a:gd name="T14" fmla="*/ 0 w 1571625"/>
              <a:gd name="T15" fmla="*/ 464344 h 928687"/>
              <a:gd name="T16" fmla="*/ 105279 w 1571625"/>
              <a:gd name="T17" fmla="*/ 232172 h 928687"/>
              <a:gd name="T18" fmla="*/ 392906 w 1571625"/>
              <a:gd name="T19" fmla="*/ 62210 h 928687"/>
              <a:gd name="T20" fmla="*/ 785813 w 1571625"/>
              <a:gd name="T21" fmla="*/ 0 h 928687"/>
              <a:gd name="T22" fmla="*/ 1178719 w 1571625"/>
              <a:gd name="T23" fmla="*/ 62210 h 928687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7"/>
              <a:gd name="T38" fmla="*/ 1202552 w 1571625"/>
              <a:gd name="T39" fmla="*/ 710599 h 9286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7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2"/>
                </a:lnTo>
                <a:lnTo>
                  <a:pt x="785813" y="0"/>
                </a:lnTo>
                <a:lnTo>
                  <a:pt x="938350" y="127952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79"/>
                </a:lnTo>
                <a:lnTo>
                  <a:pt x="1466346" y="696515"/>
                </a:lnTo>
                <a:lnTo>
                  <a:pt x="1202552" y="710599"/>
                </a:lnTo>
                <a:lnTo>
                  <a:pt x="1178719" y="866477"/>
                </a:lnTo>
                <a:lnTo>
                  <a:pt x="938350" y="800735"/>
                </a:lnTo>
                <a:lnTo>
                  <a:pt x="785813" y="928687"/>
                </a:lnTo>
                <a:lnTo>
                  <a:pt x="633275" y="800735"/>
                </a:lnTo>
                <a:lnTo>
                  <a:pt x="392906" y="866477"/>
                </a:lnTo>
                <a:lnTo>
                  <a:pt x="369073" y="710599"/>
                </a:lnTo>
                <a:lnTo>
                  <a:pt x="105279" y="696515"/>
                </a:lnTo>
                <a:lnTo>
                  <a:pt x="216535" y="554479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2-конечная звезда 18"/>
          <p:cNvSpPr>
            <a:spLocks noChangeArrowheads="1"/>
          </p:cNvSpPr>
          <p:nvPr/>
        </p:nvSpPr>
        <p:spPr bwMode="auto">
          <a:xfrm>
            <a:off x="7572375" y="4286250"/>
            <a:ext cx="1571625" cy="928688"/>
          </a:xfrm>
          <a:custGeom>
            <a:avLst/>
            <a:gdLst>
              <a:gd name="T0" fmla="*/ 1466346 w 1571625"/>
              <a:gd name="T1" fmla="*/ 232172 h 928688"/>
              <a:gd name="T2" fmla="*/ 1571625 w 1571625"/>
              <a:gd name="T3" fmla="*/ 464344 h 928688"/>
              <a:gd name="T4" fmla="*/ 1466346 w 1571625"/>
              <a:gd name="T5" fmla="*/ 696516 h 928688"/>
              <a:gd name="T6" fmla="*/ 1178719 w 1571625"/>
              <a:gd name="T7" fmla="*/ 866478 h 928688"/>
              <a:gd name="T8" fmla="*/ 785813 w 1571625"/>
              <a:gd name="T9" fmla="*/ 928688 h 928688"/>
              <a:gd name="T10" fmla="*/ 392906 w 1571625"/>
              <a:gd name="T11" fmla="*/ 866478 h 928688"/>
              <a:gd name="T12" fmla="*/ 105279 w 1571625"/>
              <a:gd name="T13" fmla="*/ 696516 h 928688"/>
              <a:gd name="T14" fmla="*/ 0 w 1571625"/>
              <a:gd name="T15" fmla="*/ 464344 h 928688"/>
              <a:gd name="T16" fmla="*/ 105279 w 1571625"/>
              <a:gd name="T17" fmla="*/ 232172 h 928688"/>
              <a:gd name="T18" fmla="*/ 392906 w 1571625"/>
              <a:gd name="T19" fmla="*/ 62210 h 928688"/>
              <a:gd name="T20" fmla="*/ 785813 w 1571625"/>
              <a:gd name="T21" fmla="*/ 0 h 928688"/>
              <a:gd name="T22" fmla="*/ 1178719 w 1571625"/>
              <a:gd name="T23" fmla="*/ 62210 h 928688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218088 h 928688"/>
              <a:gd name="T38" fmla="*/ 1202552 w 1571625"/>
              <a:gd name="T39" fmla="*/ 710600 h 9286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928688">
                <a:moveTo>
                  <a:pt x="0" y="464344"/>
                </a:moveTo>
                <a:lnTo>
                  <a:pt x="216535" y="374208"/>
                </a:lnTo>
                <a:lnTo>
                  <a:pt x="105279" y="232172"/>
                </a:lnTo>
                <a:lnTo>
                  <a:pt x="369073" y="218088"/>
                </a:lnTo>
                <a:lnTo>
                  <a:pt x="392906" y="62210"/>
                </a:lnTo>
                <a:lnTo>
                  <a:pt x="633275" y="127953"/>
                </a:lnTo>
                <a:lnTo>
                  <a:pt x="785813" y="0"/>
                </a:lnTo>
                <a:lnTo>
                  <a:pt x="938350" y="127953"/>
                </a:lnTo>
                <a:lnTo>
                  <a:pt x="1178719" y="62210"/>
                </a:lnTo>
                <a:lnTo>
                  <a:pt x="1202552" y="218088"/>
                </a:lnTo>
                <a:lnTo>
                  <a:pt x="1466346" y="232172"/>
                </a:lnTo>
                <a:lnTo>
                  <a:pt x="1355090" y="374208"/>
                </a:lnTo>
                <a:lnTo>
                  <a:pt x="1571625" y="464344"/>
                </a:lnTo>
                <a:lnTo>
                  <a:pt x="1355090" y="554480"/>
                </a:lnTo>
                <a:lnTo>
                  <a:pt x="1466346" y="696516"/>
                </a:lnTo>
                <a:lnTo>
                  <a:pt x="1202552" y="710600"/>
                </a:lnTo>
                <a:lnTo>
                  <a:pt x="1178719" y="866478"/>
                </a:lnTo>
                <a:lnTo>
                  <a:pt x="938350" y="800735"/>
                </a:lnTo>
                <a:lnTo>
                  <a:pt x="785813" y="928688"/>
                </a:lnTo>
                <a:lnTo>
                  <a:pt x="633275" y="800735"/>
                </a:lnTo>
                <a:lnTo>
                  <a:pt x="392906" y="866478"/>
                </a:lnTo>
                <a:lnTo>
                  <a:pt x="369073" y="710600"/>
                </a:lnTo>
                <a:lnTo>
                  <a:pt x="105279" y="696516"/>
                </a:lnTo>
                <a:lnTo>
                  <a:pt x="216535" y="554480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2-конечная звезда 21"/>
          <p:cNvSpPr>
            <a:spLocks noChangeArrowheads="1"/>
          </p:cNvSpPr>
          <p:nvPr/>
        </p:nvSpPr>
        <p:spPr bwMode="auto">
          <a:xfrm>
            <a:off x="5643563" y="5286375"/>
            <a:ext cx="1571625" cy="785813"/>
          </a:xfrm>
          <a:custGeom>
            <a:avLst/>
            <a:gdLst>
              <a:gd name="T0" fmla="*/ 1466346 w 1571625"/>
              <a:gd name="T1" fmla="*/ 196453 h 785813"/>
              <a:gd name="T2" fmla="*/ 1571625 w 1571625"/>
              <a:gd name="T3" fmla="*/ 392907 h 785813"/>
              <a:gd name="T4" fmla="*/ 1466346 w 1571625"/>
              <a:gd name="T5" fmla="*/ 589360 h 785813"/>
              <a:gd name="T6" fmla="*/ 1178719 w 1571625"/>
              <a:gd name="T7" fmla="*/ 733174 h 785813"/>
              <a:gd name="T8" fmla="*/ 785813 w 1571625"/>
              <a:gd name="T9" fmla="*/ 785813 h 785813"/>
              <a:gd name="T10" fmla="*/ 392906 w 1571625"/>
              <a:gd name="T11" fmla="*/ 733174 h 785813"/>
              <a:gd name="T12" fmla="*/ 105279 w 1571625"/>
              <a:gd name="T13" fmla="*/ 589360 h 785813"/>
              <a:gd name="T14" fmla="*/ 0 w 1571625"/>
              <a:gd name="T15" fmla="*/ 392907 h 785813"/>
              <a:gd name="T16" fmla="*/ 105279 w 1571625"/>
              <a:gd name="T17" fmla="*/ 196453 h 785813"/>
              <a:gd name="T18" fmla="*/ 392906 w 1571625"/>
              <a:gd name="T19" fmla="*/ 52639 h 785813"/>
              <a:gd name="T20" fmla="*/ 785813 w 1571625"/>
              <a:gd name="T21" fmla="*/ 0 h 785813"/>
              <a:gd name="T22" fmla="*/ 1178719 w 1571625"/>
              <a:gd name="T23" fmla="*/ 52639 h 785813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3"/>
              <a:gd name="T38" fmla="*/ 1202552 w 1571625"/>
              <a:gd name="T39" fmla="*/ 601277 h 7858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3">
                <a:moveTo>
                  <a:pt x="0" y="392907"/>
                </a:moveTo>
                <a:lnTo>
                  <a:pt x="216535" y="316638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8"/>
                </a:lnTo>
                <a:lnTo>
                  <a:pt x="785813" y="0"/>
                </a:lnTo>
                <a:lnTo>
                  <a:pt x="938350" y="108268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8"/>
                </a:lnTo>
                <a:lnTo>
                  <a:pt x="1571625" y="392907"/>
                </a:lnTo>
                <a:lnTo>
                  <a:pt x="1355090" y="469175"/>
                </a:lnTo>
                <a:lnTo>
                  <a:pt x="1466346" y="589360"/>
                </a:lnTo>
                <a:lnTo>
                  <a:pt x="1202552" y="601277"/>
                </a:lnTo>
                <a:lnTo>
                  <a:pt x="1178719" y="733174"/>
                </a:lnTo>
                <a:lnTo>
                  <a:pt x="938350" y="677545"/>
                </a:lnTo>
                <a:lnTo>
                  <a:pt x="785813" y="785813"/>
                </a:lnTo>
                <a:lnTo>
                  <a:pt x="633275" y="677545"/>
                </a:lnTo>
                <a:lnTo>
                  <a:pt x="392906" y="733174"/>
                </a:lnTo>
                <a:lnTo>
                  <a:pt x="369073" y="601277"/>
                </a:lnTo>
                <a:lnTo>
                  <a:pt x="105279" y="589360"/>
                </a:lnTo>
                <a:lnTo>
                  <a:pt x="216535" y="469175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12-конечная звезда 22"/>
          <p:cNvSpPr>
            <a:spLocks noChangeArrowheads="1"/>
          </p:cNvSpPr>
          <p:nvPr/>
        </p:nvSpPr>
        <p:spPr bwMode="auto">
          <a:xfrm>
            <a:off x="7643813" y="521493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12-конечная звезда 26"/>
          <p:cNvSpPr>
            <a:spLocks noChangeArrowheads="1"/>
          </p:cNvSpPr>
          <p:nvPr/>
        </p:nvSpPr>
        <p:spPr bwMode="auto">
          <a:xfrm>
            <a:off x="5572125" y="264318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12-конечная звезда 27"/>
          <p:cNvSpPr>
            <a:spLocks noChangeArrowheads="1"/>
          </p:cNvSpPr>
          <p:nvPr/>
        </p:nvSpPr>
        <p:spPr bwMode="auto">
          <a:xfrm>
            <a:off x="7500938" y="2643188"/>
            <a:ext cx="1571625" cy="785812"/>
          </a:xfrm>
          <a:custGeom>
            <a:avLst/>
            <a:gdLst>
              <a:gd name="T0" fmla="*/ 1466346 w 1571625"/>
              <a:gd name="T1" fmla="*/ 196453 h 785812"/>
              <a:gd name="T2" fmla="*/ 1571625 w 1571625"/>
              <a:gd name="T3" fmla="*/ 392906 h 785812"/>
              <a:gd name="T4" fmla="*/ 1466346 w 1571625"/>
              <a:gd name="T5" fmla="*/ 589359 h 785812"/>
              <a:gd name="T6" fmla="*/ 1178719 w 1571625"/>
              <a:gd name="T7" fmla="*/ 733173 h 785812"/>
              <a:gd name="T8" fmla="*/ 785813 w 1571625"/>
              <a:gd name="T9" fmla="*/ 785812 h 785812"/>
              <a:gd name="T10" fmla="*/ 392906 w 1571625"/>
              <a:gd name="T11" fmla="*/ 733173 h 785812"/>
              <a:gd name="T12" fmla="*/ 105279 w 1571625"/>
              <a:gd name="T13" fmla="*/ 589359 h 785812"/>
              <a:gd name="T14" fmla="*/ 0 w 1571625"/>
              <a:gd name="T15" fmla="*/ 392906 h 785812"/>
              <a:gd name="T16" fmla="*/ 105279 w 1571625"/>
              <a:gd name="T17" fmla="*/ 196453 h 785812"/>
              <a:gd name="T18" fmla="*/ 392906 w 1571625"/>
              <a:gd name="T19" fmla="*/ 52639 h 785812"/>
              <a:gd name="T20" fmla="*/ 785813 w 1571625"/>
              <a:gd name="T21" fmla="*/ 0 h 785812"/>
              <a:gd name="T22" fmla="*/ 1178719 w 1571625"/>
              <a:gd name="T23" fmla="*/ 52639 h 785812"/>
              <a:gd name="T24" fmla="*/ 0 60000 65536"/>
              <a:gd name="T25" fmla="*/ 0 60000 65536"/>
              <a:gd name="T26" fmla="*/ 0 60000 65536"/>
              <a:gd name="T27" fmla="*/ 5898240 60000 65536"/>
              <a:gd name="T28" fmla="*/ 5898240 60000 65536"/>
              <a:gd name="T29" fmla="*/ 5898240 60000 65536"/>
              <a:gd name="T30" fmla="*/ 11796480 60000 65536"/>
              <a:gd name="T31" fmla="*/ 11796480 60000 65536"/>
              <a:gd name="T32" fmla="*/ 11796480 60000 65536"/>
              <a:gd name="T33" fmla="*/ 17694720 60000 65536"/>
              <a:gd name="T34" fmla="*/ 17694720 60000 65536"/>
              <a:gd name="T35" fmla="*/ 17694720 60000 65536"/>
              <a:gd name="T36" fmla="*/ 369073 w 1571625"/>
              <a:gd name="T37" fmla="*/ 184536 h 785812"/>
              <a:gd name="T38" fmla="*/ 1202552 w 1571625"/>
              <a:gd name="T39" fmla="*/ 601276 h 7858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71625" h="785812">
                <a:moveTo>
                  <a:pt x="0" y="392906"/>
                </a:moveTo>
                <a:lnTo>
                  <a:pt x="216535" y="316637"/>
                </a:lnTo>
                <a:lnTo>
                  <a:pt x="105279" y="196453"/>
                </a:lnTo>
                <a:lnTo>
                  <a:pt x="369073" y="184536"/>
                </a:lnTo>
                <a:lnTo>
                  <a:pt x="392906" y="52639"/>
                </a:lnTo>
                <a:lnTo>
                  <a:pt x="633275" y="108267"/>
                </a:lnTo>
                <a:lnTo>
                  <a:pt x="785813" y="0"/>
                </a:lnTo>
                <a:lnTo>
                  <a:pt x="938350" y="108267"/>
                </a:lnTo>
                <a:lnTo>
                  <a:pt x="1178719" y="52639"/>
                </a:lnTo>
                <a:lnTo>
                  <a:pt x="1202552" y="184536"/>
                </a:lnTo>
                <a:lnTo>
                  <a:pt x="1466346" y="196453"/>
                </a:lnTo>
                <a:lnTo>
                  <a:pt x="1355090" y="316637"/>
                </a:lnTo>
                <a:lnTo>
                  <a:pt x="1571625" y="392906"/>
                </a:lnTo>
                <a:lnTo>
                  <a:pt x="1355090" y="469175"/>
                </a:lnTo>
                <a:lnTo>
                  <a:pt x="1466346" y="589359"/>
                </a:lnTo>
                <a:lnTo>
                  <a:pt x="1202552" y="601276"/>
                </a:lnTo>
                <a:lnTo>
                  <a:pt x="1178719" y="733173"/>
                </a:lnTo>
                <a:lnTo>
                  <a:pt x="938350" y="677545"/>
                </a:lnTo>
                <a:lnTo>
                  <a:pt x="785813" y="785812"/>
                </a:lnTo>
                <a:lnTo>
                  <a:pt x="633275" y="677545"/>
                </a:lnTo>
                <a:lnTo>
                  <a:pt x="392906" y="733173"/>
                </a:lnTo>
                <a:lnTo>
                  <a:pt x="369073" y="601276"/>
                </a:lnTo>
                <a:lnTo>
                  <a:pt x="105279" y="589359"/>
                </a:lnTo>
                <a:lnTo>
                  <a:pt x="216535" y="469175"/>
                </a:lnTo>
                <a:close/>
              </a:path>
            </a:pathLst>
          </a:cu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4" grpId="0" animBg="1"/>
      <p:bldP spid="5" grpId="0" animBg="1"/>
      <p:bldP spid="5" grpId="1" animBg="1"/>
      <p:bldP spid="25606" grpId="0"/>
      <p:bldP spid="25607" grpId="0"/>
      <p:bldP spid="25608" grpId="0"/>
      <p:bldP spid="25609" grpId="0"/>
      <p:bldP spid="25610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8" grpId="0" animBg="1"/>
      <p:bldP spid="19" grpId="0" animBg="1"/>
      <p:bldP spid="19" grpId="1" animBg="1"/>
      <p:bldP spid="22" grpId="0" animBg="1"/>
      <p:bldP spid="23" grpId="0" animBg="1"/>
      <p:bldP spid="23" grpId="1" animBg="1"/>
      <p:bldP spid="27" grpId="0" animBg="1"/>
      <p:bldP spid="27" grpId="1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" y="8140"/>
            <a:ext cx="4924702" cy="679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2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34826" y="5733256"/>
            <a:ext cx="9144000" cy="1124743"/>
          </a:xfrm>
          <a:prstGeom prst="flowChartAlternateProcess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 болу үшін адамға қандай қасиеттер қажет деп ойлайсың?</a:t>
            </a: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sz="2000" b="1" i="1" dirty="0" smtClean="0">
                <a:solidFill>
                  <a:srgbClr val="C00000"/>
                </a:solidFill>
              </a:rPr>
              <a:t>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9943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51761" y="4759545"/>
            <a:ext cx="9144000" cy="973711"/>
          </a:xfrm>
          <a:prstGeom prst="flowChartAlternateProcess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Нұрсұлтан Әбішұлының қандай әндерін білесің</a:t>
            </a: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3967382"/>
            <a:ext cx="9144000" cy="792163"/>
          </a:xfrm>
          <a:prstGeom prst="flowChartAlternateProcess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Нұрсұлтан Әбішұлының қандай кітаптарын білесің </a:t>
            </a: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19" y="1155883"/>
            <a:ext cx="9144000" cy="720725"/>
          </a:xfrm>
          <a:prstGeom prst="flowChartAlternateProcess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мемлекеттік рәміздерін ата, олардың авторлары</a:t>
            </a:r>
          </a:p>
          <a:p>
            <a:pPr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кімдер?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1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23313" y="579620"/>
            <a:ext cx="9144000" cy="576263"/>
          </a:xfrm>
          <a:prstGeom prst="flowChartAlternateProcess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k-KZ" sz="3200" dirty="0"/>
          </a:p>
          <a:p>
            <a:pPr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 өз тәуелсіздігін қашан алды?</a:t>
            </a:r>
          </a:p>
          <a:p>
            <a:pPr algn="ctr">
              <a:defRPr/>
            </a:pPr>
            <a:endParaRPr lang="ru-RU" sz="3200" b="1" i="1" dirty="0">
              <a:solidFill>
                <a:schemeClr val="accent2"/>
              </a:solidFill>
            </a:endParaRPr>
          </a:p>
        </p:txBody>
      </p:sp>
      <p:sp>
        <p:nvSpPr>
          <p:cNvPr id="39952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-5497" y="8140"/>
            <a:ext cx="9144000" cy="571480"/>
          </a:xfrm>
          <a:prstGeom prst="flowChartAlternateProcess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Сұрақ-жауап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204864"/>
            <a:ext cx="4188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j-ea"/>
                <a:cs typeface="+mj-cs"/>
              </a:rPr>
              <a:t>Тұңғыш </a:t>
            </a:r>
            <a:r>
              <a:rPr lang="kk-KZ" sz="6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j-ea"/>
                <a:cs typeface="+mj-cs"/>
              </a:rPr>
              <a:t>президент</a:t>
            </a:r>
            <a:endParaRPr lang="ru-RU" dirty="0"/>
          </a:p>
        </p:txBody>
      </p:sp>
      <p:sp>
        <p:nvSpPr>
          <p:cNvPr id="39948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719" y="1876608"/>
            <a:ext cx="9144000" cy="720725"/>
          </a:xfrm>
          <a:prstGeom prst="flowChartAlternateProcess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Республикаының президенті кім?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7" name="AutoShap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23313" y="2600545"/>
            <a:ext cx="9144000" cy="647700"/>
          </a:xfrm>
          <a:prstGeom prst="flowChartAlternateProcess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Нұрсұлтан Әбішұлы Назарбаев қай жылы дүниеге келген</a:t>
            </a:r>
            <a:r>
              <a:rPr lang="kk-KZ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6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337" y="3248245"/>
            <a:ext cx="9144000" cy="719137"/>
          </a:xfrm>
          <a:prstGeom prst="flowChartAlternateProcess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Елбасының ата-анасы, балалық шағы туралы не білесіңдер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44" grpId="0" animBg="1"/>
      <p:bldP spid="39949" grpId="0" animBg="1"/>
      <p:bldP spid="39951" grpId="0" animBg="1"/>
      <p:bldP spid="39952" grpId="0" animBg="1"/>
      <p:bldP spid="39948" grpId="0" animBg="1"/>
      <p:bldP spid="39947" grpId="0" animBg="1"/>
      <p:bldP spid="399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357167"/>
            <a:ext cx="8429684" cy="6286543"/>
          </a:xfrm>
        </p:spPr>
        <p:txBody>
          <a:bodyPr/>
          <a:lstStyle/>
          <a:p>
            <a:pPr algn="l" eaLnBrk="1" hangingPunct="1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Өсімдіктер. Өсімдік мүшелері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Тақырыптың жоспары: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1. Өсімдіктер табиғаттың жанды       денелері.</a:t>
            </a:r>
            <a:b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2. Өсімдіктердің өсуіне қажетті жағдайлар.</a:t>
            </a:r>
            <a:b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3. Өсімдіктердің топтарға бөлінуі.</a:t>
            </a:r>
            <a:b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4. Өсімдік мүшелері.</a:t>
            </a:r>
            <a:b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5. Тапсырмалар</a:t>
            </a:r>
            <a:br>
              <a:rPr lang="kk-KZ" sz="32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kk-KZ" sz="4000" b="1" dirty="0" smtClean="0">
                <a:solidFill>
                  <a:srgbClr val="FF0000"/>
                </a:solidFill>
              </a:rPr>
              <a:t>Өсімдіктер табиғаттың жанды денелері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bbad_12847282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00166" y="3714752"/>
            <a:ext cx="1190633" cy="1785950"/>
          </a:xfrm>
          <a:prstGeom prst="round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1214414" y="928670"/>
          <a:ext cx="66199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52e3e8088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32" y="1357298"/>
            <a:ext cx="2276475" cy="1076325"/>
          </a:xfrm>
          <a:prstGeom prst="roundRect">
            <a:avLst>
              <a:gd name="adj" fmla="val 50000"/>
            </a:avLst>
          </a:prstGeom>
        </p:spPr>
      </p:pic>
      <p:pic>
        <p:nvPicPr>
          <p:cNvPr id="10" name="Рисунок 9" descr="1368108597392ogurci02.jpe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00628" y="1285860"/>
            <a:ext cx="1928826" cy="1071571"/>
          </a:xfrm>
          <a:prstGeom prst="roundRect">
            <a:avLst>
              <a:gd name="adj" fmla="val 41293"/>
            </a:avLst>
          </a:prstGeom>
        </p:spPr>
      </p:pic>
      <p:pic>
        <p:nvPicPr>
          <p:cNvPr id="11" name="Рисунок 10" descr="rostki_ogurcov_v_teplice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500694" y="3786190"/>
            <a:ext cx="2520549" cy="1214446"/>
          </a:xfrm>
          <a:prstGeom prst="roundRect">
            <a:avLst>
              <a:gd name="adj" fmla="val 36939"/>
            </a:avLst>
          </a:prstGeom>
        </p:spPr>
      </p:pic>
      <p:pic>
        <p:nvPicPr>
          <p:cNvPr id="12" name="Рисунок 11" descr="1334825892_sort1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3929058" y="4857760"/>
            <a:ext cx="1506857" cy="1857388"/>
          </a:xfrm>
          <a:prstGeom prst="round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kk-KZ" sz="4000" b="1" dirty="0" smtClean="0">
                <a:solidFill>
                  <a:srgbClr val="FF0000"/>
                </a:solidFill>
              </a:rPr>
              <a:t>Өсімдіктер табиғаттың жанды денелері</a:t>
            </a:r>
            <a:endParaRPr lang="ru-RU" sz="4000" dirty="0"/>
          </a:p>
        </p:txBody>
      </p:sp>
      <p:pic>
        <p:nvPicPr>
          <p:cNvPr id="17" name="Рисунок 16" descr="fa372bb0-5501-11df-a39e-0015175ffbc0.jpe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071810"/>
            <a:ext cx="873330" cy="1428760"/>
          </a:xfrm>
          <a:prstGeom prst="rect">
            <a:avLst/>
          </a:prstGeom>
        </p:spPr>
      </p:pic>
      <p:pic>
        <p:nvPicPr>
          <p:cNvPr id="16" name="Рисунок 15" descr="67505_enl.jpg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714620"/>
            <a:ext cx="1428760" cy="1071570"/>
          </a:xfrm>
          <a:prstGeom prst="rect">
            <a:avLst/>
          </a:prstGeom>
        </p:spPr>
      </p:pic>
      <p:pic>
        <p:nvPicPr>
          <p:cNvPr id="15" name="Рисунок 14" descr="777.jpg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2285992"/>
            <a:ext cx="1333501" cy="1333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00892" y="1071546"/>
            <a:ext cx="21431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тұқым арқылы өнеді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72330" y="2000240"/>
            <a:ext cx="18573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өседі,тыныс алады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2857496"/>
            <a:ext cx="185735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/>
              <a:t>көбейеді, қоректенеді, жеміс береді</a:t>
            </a:r>
            <a:endParaRPr lang="ru-RU" sz="20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215206" y="5143512"/>
            <a:ext cx="164307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/>
              <a:t>қурайды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(өз өмірін тоқтатады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214422"/>
            <a:ext cx="164307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7FF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</a:rPr>
              <a:t>топырақ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14422"/>
            <a:ext cx="214314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7FF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</a:rPr>
              <a:t>жарық,жылу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214422"/>
            <a:ext cx="135732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7FF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</a:rPr>
              <a:t>су,ауа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214422"/>
            <a:ext cx="278608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7FF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</a:rPr>
              <a:t>қоректік заттар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78526_html_705759b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4302609"/>
            <a:ext cx="3714776" cy="2331022"/>
          </a:xfrm>
          <a:prstGeom prst="rect">
            <a:avLst/>
          </a:prstGeom>
          <a:ln w="38100">
            <a:solidFill>
              <a:srgbClr val="97FFD5"/>
            </a:solidFill>
          </a:ln>
        </p:spPr>
      </p:pic>
      <p:pic>
        <p:nvPicPr>
          <p:cNvPr id="8" name="Рисунок 7" descr="lugovye-rasten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57364"/>
            <a:ext cx="3714776" cy="2214563"/>
          </a:xfrm>
          <a:prstGeom prst="rect">
            <a:avLst/>
          </a:prstGeom>
          <a:ln w="38100">
            <a:solidFill>
              <a:srgbClr val="97FFD5"/>
            </a:solidFill>
          </a:ln>
        </p:spPr>
      </p:pic>
      <p:pic>
        <p:nvPicPr>
          <p:cNvPr id="10" name="Рисунок 9" descr="114533_f4a1115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4286256"/>
            <a:ext cx="4000496" cy="2354882"/>
          </a:xfrm>
          <a:prstGeom prst="rect">
            <a:avLst/>
          </a:prstGeom>
          <a:ln w="38100">
            <a:solidFill>
              <a:srgbClr val="97FFD5"/>
            </a:solidFill>
          </a:ln>
        </p:spPr>
      </p:pic>
      <p:pic>
        <p:nvPicPr>
          <p:cNvPr id="11" name="Рисунок 10" descr="0_7a156_ea17b8f8_X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1928802"/>
            <a:ext cx="4000528" cy="2232418"/>
          </a:xfrm>
          <a:prstGeom prst="rect">
            <a:avLst/>
          </a:prstGeom>
          <a:ln w="38100">
            <a:solidFill>
              <a:srgbClr val="97FFD5"/>
            </a:solidFill>
          </a:ln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3000372"/>
            <a:ext cx="2786075" cy="2089557"/>
          </a:xfrm>
          <a:prstGeom prst="rect">
            <a:avLst/>
          </a:prstGeom>
          <a:ln w="38100">
            <a:solidFill>
              <a:srgbClr val="97FFD5"/>
            </a:solidFill>
          </a:ln>
        </p:spPr>
      </p:pic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 cap="flat" algn="ctr">
            <a:solidFill>
              <a:srgbClr val="385D8A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Өсімдіктердің өсуіне қажетті жағдайлар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D:\KARTINKI\ramka\asdf\0_1b2a7_393756e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prstGeom prst="round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Өсімдіктердің топтарға бөлінуі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-конечная звезда 5">
            <a:hlinkClick r:id="rId3" action="ppaction://hlinksldjump"/>
          </p:cNvPr>
          <p:cNvSpPr/>
          <p:nvPr/>
        </p:nvSpPr>
        <p:spPr>
          <a:xfrm>
            <a:off x="8072438" y="6072188"/>
            <a:ext cx="1071562" cy="78581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071537" y="1571625"/>
            <a:ext cx="764383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Өсімдіктер үш топқа бөлінеді –ағаштар                 бұталар  ,                , шөп тектес өсімдіктер.</a:t>
            </a:r>
            <a:r>
              <a:rPr lang="kk-KZ" sz="2400" b="1" dirty="0" smtClean="0"/>
              <a:t> 	</a:t>
            </a:r>
            <a:endParaRPr lang="ru-RU" sz="2400" dirty="0" smtClean="0"/>
          </a:p>
          <a:p>
            <a:r>
              <a:rPr lang="kk-KZ" sz="2400" b="1" dirty="0" smtClean="0"/>
              <a:t>              </a:t>
            </a:r>
            <a:r>
              <a:rPr lang="kk-KZ" sz="2400" dirty="0" smtClean="0"/>
              <a:t>                 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Ағаштар, бұталар орманда, бақта, саябақта өседі. Ауыл мен қала көшелеріне қарағаш, тал, жөке, қайың, емен ағаштары, сән беріп тұрады. Ал раушангүл, шырғанақтың гүл шоғырлары ерекше жұпар иіске бөлейді.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	Шөп тектес өсімдіктер барлық жерде өседі. Олардың көбісі ашық түсті әдемі гүл ашады. Ерте көктемде бақбақ, қоңыраугүл, қызғалдақтар гүлдеп, табиғаттың ажарын аша түседі.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Аға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500174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бұ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000240"/>
            <a:ext cx="133984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408%20(3)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 l="7506" t="17441" r="63576" b="71292"/>
          <a:stretch>
            <a:fillRect/>
          </a:stretch>
        </p:blipFill>
        <p:spPr bwMode="auto">
          <a:xfrm>
            <a:off x="7000892" y="2143116"/>
            <a:ext cx="9128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D:\KARTINKI\ramka\asdf\0_1b2a7_393756e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0100" y="857232"/>
            <a:ext cx="7215238" cy="1143000"/>
          </a:xfrm>
          <a:prstGeom prst="round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Өсімдік мүшелері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-конечная звезда 5">
            <a:hlinkClick r:id="rId3" action="ppaction://hlinksldjump"/>
          </p:cNvPr>
          <p:cNvSpPr/>
          <p:nvPr/>
        </p:nvSpPr>
        <p:spPr>
          <a:xfrm>
            <a:off x="8072438" y="6072188"/>
            <a:ext cx="1071562" cy="78581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334</Words>
  <Application>Microsoft Office PowerPoint</Application>
  <PresentationFormat>Экран (4:3)</PresentationFormat>
  <Paragraphs>134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Тұңғыш президент</vt:lpstr>
      <vt:lpstr>Тест тапсырмалары</vt:lpstr>
      <vt:lpstr>Презентация PowerPoint</vt:lpstr>
      <vt:lpstr>                 Өсімдіктер. Өсімдік мүшелері  Тақырыптың жоспары: 1. Өсімдіктер табиғаттың жанды       денелері. 2. Өсімдіктердің өсуіне қажетті жағдайлар. 3. Өсімдіктердің топтарға бөлінуі. 4. Өсімдік мүшелері. 5. Тапсырмалар      </vt:lpstr>
      <vt:lpstr>Өсімдіктер табиғаттың жанды денелері</vt:lpstr>
      <vt:lpstr>Өсімдіктер табиғаттың жанды денелері</vt:lpstr>
      <vt:lpstr>Өсімдіктердің өсуіне қажетті жағдайлар</vt:lpstr>
      <vt:lpstr>Өсімдіктердің топтарға бөлінуі</vt:lpstr>
      <vt:lpstr>Өсімдік мүшелері </vt:lpstr>
      <vt:lpstr>Өсімдік мүшелері</vt:lpstr>
      <vt:lpstr>Суретті сөзжұмбақ шешу </vt:lpstr>
      <vt:lpstr>Суретті сөзжұмбақ шешу </vt:lpstr>
      <vt:lpstr>Суреттегі өсімдіктердің жемісі мен тұқымын сызық арқылы қос</vt:lpstr>
      <vt:lpstr>Суреттегі өсімдіктердің жемісі мен тұқымын сызық арқылы қос</vt:lpstr>
      <vt:lpstr>Кім жылдам?</vt:lpstr>
      <vt:lpstr>Үйге тапсырма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34_Кабинет</cp:lastModifiedBy>
  <cp:revision>205</cp:revision>
  <dcterms:created xsi:type="dcterms:W3CDTF">2011-02-18T10:32:59Z</dcterms:created>
  <dcterms:modified xsi:type="dcterms:W3CDTF">2017-11-29T05:39:29Z</dcterms:modified>
</cp:coreProperties>
</file>