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8" r:id="rId21"/>
    <p:sldId id="276" r:id="rId22"/>
    <p:sldId id="277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DD21-404C-4A71-9CC5-E69162D059E6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7D69D-9983-4084-A5E5-93268E3A99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DD21-404C-4A71-9CC5-E69162D059E6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7D69D-9983-4084-A5E5-93268E3A99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DD21-404C-4A71-9CC5-E69162D059E6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7D69D-9983-4084-A5E5-93268E3A99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DD21-404C-4A71-9CC5-E69162D059E6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7D69D-9983-4084-A5E5-93268E3A99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DD21-404C-4A71-9CC5-E69162D059E6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7D69D-9983-4084-A5E5-93268E3A99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DD21-404C-4A71-9CC5-E69162D059E6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7D69D-9983-4084-A5E5-93268E3A99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DD21-404C-4A71-9CC5-E69162D059E6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7D69D-9983-4084-A5E5-93268E3A99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DD21-404C-4A71-9CC5-E69162D059E6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7D69D-9983-4084-A5E5-93268E3A99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DD21-404C-4A71-9CC5-E69162D059E6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7D69D-9983-4084-A5E5-93268E3A99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DD21-404C-4A71-9CC5-E69162D059E6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7D69D-9983-4084-A5E5-93268E3A99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DD21-404C-4A71-9CC5-E69162D059E6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7D69D-9983-4084-A5E5-93268E3A99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4DD21-404C-4A71-9CC5-E69162D059E6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7D69D-9983-4084-A5E5-93268E3A997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571744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Географиялық  есептер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1.Мына сандық масштабтарды атаулы масштаб түрінде жазың.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А)   1:10000		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1</a:t>
            </a:r>
            <a:r>
              <a:rPr lang="kk-K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1:100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1м=100см</a:t>
            </a:r>
            <a:r>
              <a:rPr lang="kk-K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1 </a:t>
            </a:r>
            <a:r>
              <a:rPr lang="kk-K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см де 100 м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Олай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болса</a:t>
            </a:r>
            <a:r>
              <a:rPr lang="kk-K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10000:100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=100м</a:t>
            </a:r>
            <a:r>
              <a:rPr lang="kk-K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,1 см де 100 м	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2)1:1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  1</a:t>
            </a:r>
            <a:r>
              <a:rPr lang="kk-K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:100000                      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100000см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=1км	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1см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 1 км</a:t>
            </a:r>
            <a:b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1см де 1км                 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100000:100000=1км</a:t>
            </a:r>
            <a:r>
              <a:rPr lang="kk-K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3)1:10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Б) 1:1000000                       1000000:100000=10км	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1см </a:t>
            </a:r>
            <a:r>
              <a:rPr lang="kk-K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 10км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1см </a:t>
            </a:r>
            <a:r>
              <a:rPr lang="kk-K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 10км </a:t>
            </a:r>
            <a:r>
              <a:rPr lang="ru-RU" sz="2000" dirty="0">
                <a:solidFill>
                  <a:srgbClr val="002060"/>
                </a:solidFill>
              </a:rPr>
              <a:t/>
            </a:r>
            <a:br>
              <a:rPr lang="ru-RU" sz="2000" dirty="0">
                <a:solidFill>
                  <a:srgbClr val="002060"/>
                </a:solidFill>
              </a:rPr>
            </a:b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428604"/>
            <a:ext cx="8072494" cy="1323996"/>
          </a:xfrm>
        </p:spPr>
        <p:txBody>
          <a:bodyPr>
            <a:normAutofit fontScale="92500" lnSpcReduction="20000"/>
          </a:bodyPr>
          <a:lstStyle/>
          <a:p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География пәні бойынша олимпиадалық есептерді шығарудың тиімді жолдары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500826" y="2500306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тиімді тәсілі</a:t>
            </a:r>
            <a:endParaRPr lang="ru-RU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28596" y="2130425"/>
            <a:ext cx="821537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kk-KZ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2) Жер шары шеңберінің 1градус доғасы қанша км екенін анықтаңыз</a:t>
            </a:r>
            <a:r>
              <a:rPr lang="kk-KZ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kk-KZ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Шешуі:   </a:t>
            </a:r>
            <a:r>
              <a:rPr lang="kk-KZ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40000:360градус=111км</a:t>
            </a:r>
            <a:br>
              <a:rPr lang="kk-KZ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Жауабы: 1°= 111км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3357562"/>
            <a:ext cx="7772400" cy="242888"/>
          </a:xfrm>
        </p:spPr>
        <p:txBody>
          <a:bodyPr>
            <a:noAutofit/>
          </a:bodyPr>
          <a:lstStyle/>
          <a:p>
            <a:pPr algn="l"/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3)Африканың солтүстігінен оңтүстікке дейін қанша созылып жатқанын. Градус және км есебінде анықта</a:t>
            </a:r>
            <a:r>
              <a:rPr lang="kk-KZ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kk-KZ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/>
              <a:t/>
            </a:r>
            <a:br>
              <a:rPr lang="ru-RU" sz="2200" dirty="0"/>
            </a:br>
            <a:r>
              <a:rPr lang="kk-KZ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Солт.шеткі нүктесінің координатасы 37 ° с.е</a:t>
            </a: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Оңт.шеткі нүктесінің координатасы 35° о.е </a:t>
            </a:r>
            <a:br>
              <a:rPr lang="kk-KZ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Екі нүктесінің арақашықтығы  37° с.е +35 о.е</a:t>
            </a:r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72° тең                                                         72°·111=7992км=8000км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Жауабы:72° 8000км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Африканың батыстан шығысқа арақашықтығын табу.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Батыс шеткі нүктесінің координатасы 16º б.б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Шығыс шеткі нүктесінің координатасы 53º ш.б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10ºпараллель арқылы өтеді. 10º параллельде </a:t>
            </a:r>
            <a:r>
              <a:rPr lang="kk-KZ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º</a:t>
            </a:r>
            <a:r>
              <a:rPr lang="kk-KZ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доғаның ұзындығы 109км тең.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16º б.б + 53º  ш.б = 69º 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69º·109км = 7521км = 7,5км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Жауабы</a:t>
            </a:r>
            <a:r>
              <a:rPr lang="kk-KZ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69</a:t>
            </a:r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° 7,5км</a:t>
            </a:r>
            <a:r>
              <a:rPr lang="ru-RU" sz="2200" b="1" dirty="0">
                <a:solidFill>
                  <a:srgbClr val="002060"/>
                </a:solidFill>
              </a:rPr>
              <a:t/>
            </a:r>
            <a:br>
              <a:rPr lang="ru-RU" sz="2200" b="1" dirty="0">
                <a:solidFill>
                  <a:srgbClr val="002060"/>
                </a:solidFill>
              </a:rPr>
            </a:br>
            <a:r>
              <a:rPr lang="kk-KZ" sz="2200" b="1" dirty="0">
                <a:solidFill>
                  <a:srgbClr val="002060"/>
                </a:solidFill>
              </a:rPr>
              <a:t> </a:t>
            </a:r>
            <a:endParaRPr lang="ru-RU" sz="2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28596" y="0"/>
            <a:ext cx="8429684" cy="2243153"/>
          </a:xfrm>
        </p:spPr>
        <p:txBody>
          <a:bodyPr>
            <a:noAutofit/>
          </a:bodyPr>
          <a:lstStyle/>
          <a:p>
            <a:pPr algn="l"/>
            <a:r>
              <a:rPr lang="kk-KZ" sz="21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Қазақстанның </a:t>
            </a:r>
            <a:r>
              <a:rPr lang="kk-KZ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солт. шеткі нүктесінің координатасы 55° 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26мин </a:t>
            </a:r>
            <a:r>
              <a:rPr lang="kk-KZ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с.е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Оңт. шеткі нүктесінің координатасы 40° 56мин с.е</a:t>
            </a:r>
            <a:r>
              <a:rPr lang="ru-RU" sz="2400" b="1" dirty="0">
                <a:solidFill>
                  <a:srgbClr val="002060"/>
                </a:solidFill>
              </a:rPr>
              <a:t/>
            </a:r>
            <a:br>
              <a:rPr lang="ru-RU" sz="2400" b="1" dirty="0">
                <a:solidFill>
                  <a:srgbClr val="002060"/>
                </a:solidFill>
              </a:rPr>
            </a:b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00034" y="1857364"/>
            <a:ext cx="8286808" cy="3495684"/>
          </a:xfrm>
        </p:spPr>
        <p:txBody>
          <a:bodyPr>
            <a:noAutofit/>
          </a:bodyPr>
          <a:lstStyle/>
          <a:p>
            <a:pPr algn="l"/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55°26мин - 40°56 мин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14°30мин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=14,5°</a:t>
            </a:r>
            <a:b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14,5·111км= 1609,5км=1600км</a:t>
            </a:r>
            <a:b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Бат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ыс шеткі нүктесінің шеткі координатасы    46° 30мин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Шығыс шеткі нүктесінің координатасы             87° 20мин</a:t>
            </a:r>
          </a:p>
          <a:p>
            <a:pPr algn="l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87°20мин-46°30мин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=40°50мин=41º</a:t>
            </a:r>
            <a:b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50°паралель ар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ылы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өтеді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50° параллельде   1° доғаның ұзындығы - 71,7км оны жуықтағанда -72км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41°·72км=2982км=3000км</a:t>
            </a:r>
            <a:r>
              <a:rPr lang="ru-RU" sz="2400" b="1" dirty="0" smtClean="0">
                <a:solidFill>
                  <a:srgbClr val="002060"/>
                </a:solidFill>
              </a:rPr>
              <a:t/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> </a:t>
            </a:r>
          </a:p>
          <a:p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14282" y="2130425"/>
            <a:ext cx="8643998" cy="1470025"/>
          </a:xfrm>
        </p:spPr>
        <p:txBody>
          <a:bodyPr>
            <a:normAutofit fontScale="90000"/>
          </a:bodyPr>
          <a:lstStyle/>
          <a:p>
            <a:pPr algn="l"/>
            <a:r>
              <a:rPr lang="kk-KZ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3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Ауаның көлемін табу</a:t>
            </a:r>
            <a:br>
              <a:rPr lang="kk-KZ" sz="33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1.Егер </a:t>
            </a:r>
            <a:r>
              <a:rPr lang="kk-KZ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ұзындығы 6м, ені 4м, биіктігі 3м сынып бөлмесіндегі ауаның салмағы қанша болатынын есептеп шығарыңыз</a:t>
            </a:r>
            <a:r>
              <a:rPr lang="kk-KZ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kk-KZ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9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Шешуі: бөлмедегі ауаның көлемін табамыз.   </a:t>
            </a:r>
            <a:r>
              <a:rPr lang="kk-KZ" sz="2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V=a·b·c</a:t>
            </a:r>
            <a:br>
              <a:rPr lang="kk-KZ" sz="2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V=3·6·4=72м³  1м³ </a:t>
            </a:r>
            <a:r>
              <a:rPr lang="kk-KZ" sz="29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ауаның салмағы 1кг 300грамм =</a:t>
            </a:r>
            <a:r>
              <a:rPr lang="kk-KZ" sz="2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1,3кг</a:t>
            </a:r>
            <a:br>
              <a:rPr lang="kk-KZ" sz="2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72·1,3=93,6кг</a:t>
            </a:r>
            <a:br>
              <a:rPr lang="kk-KZ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Жауабы: 93,6кг </a:t>
            </a:r>
            <a:r>
              <a:rPr lang="ru-RU" sz="33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300" b="1" dirty="0">
                <a:latin typeface="Times New Roman" pitchFamily="18" charset="0"/>
                <a:cs typeface="Times New Roman" pitchFamily="18" charset="0"/>
              </a:rPr>
            </a:br>
            <a:r>
              <a:rPr lang="kk-KZ" sz="33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3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300" b="1" dirty="0">
                <a:latin typeface="Times New Roman" pitchFamily="18" charset="0"/>
                <a:cs typeface="Times New Roman" pitchFamily="18" charset="0"/>
              </a:rPr>
            </a:br>
            <a:endParaRPr lang="ru-RU" sz="33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57158" y="1643051"/>
            <a:ext cx="8786842" cy="1957400"/>
          </a:xfrm>
        </p:spPr>
        <p:txBody>
          <a:bodyPr>
            <a:normAutofit fontScale="90000"/>
          </a:bodyPr>
          <a:lstStyle/>
          <a:p>
            <a:pPr algn="l"/>
            <a:r>
              <a:rPr lang="kk-KZ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2.Көлемі 200м³  сынып бөлмесінің ауасында + 20 ° температурада қанша грамм су буы болады</a:t>
            </a:r>
            <a:r>
              <a:rPr lang="kk-KZ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br>
              <a:rPr lang="kk-KZ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9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1м³ ауада +20° температурада 17 грамм су буы болады </a:t>
            </a:r>
            <a:r>
              <a:rPr lang="kk-KZ" sz="2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200×17</a:t>
            </a:r>
            <a: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=3400</a:t>
            </a:r>
            <a:r>
              <a:rPr lang="kk-KZ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br>
              <a:rPr lang="kk-KZ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3400г:1000=3,4л                 </a:t>
            </a:r>
            <a:r>
              <a:rPr lang="kk-KZ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1000г</a:t>
            </a:r>
            <a: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=1</a:t>
            </a:r>
            <a:r>
              <a:rPr lang="kk-KZ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 </a:t>
            </a:r>
            <a:r>
              <a:rPr lang="ru-RU" dirty="0"/>
              <a:t/>
            </a:r>
            <a:br>
              <a:rPr lang="ru-RU" dirty="0"/>
            </a:br>
            <a:r>
              <a:rPr lang="kk-KZ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42910" y="2071678"/>
            <a:ext cx="77724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kk-KZ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kk-KZ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тонна мұхит суынан қанша тұз алуыға болады</a:t>
            </a:r>
            <a:r>
              <a:rPr lang="kk-KZ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br>
              <a:rPr lang="kk-KZ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1л мұхит суында 35г тұз бар. </a:t>
            </a:r>
            <a: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1т=1000кг=1000л</a:t>
            </a:r>
            <a: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1000×35г=35000г=35кг</a:t>
            </a:r>
            <a:br>
              <a:rPr lang="kk-KZ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Жауабы: 35 кг тұз бар</a:t>
            </a:r>
            <a:r>
              <a:rPr lang="kk-KZ" dirty="0">
                <a:solidFill>
                  <a:srgbClr val="002060"/>
                </a:solidFill>
              </a:rPr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28596" y="2130425"/>
            <a:ext cx="8429684" cy="1470025"/>
          </a:xfrm>
        </p:spPr>
        <p:txBody>
          <a:bodyPr>
            <a:noAutofit/>
          </a:bodyPr>
          <a:lstStyle/>
          <a:p>
            <a:pPr algn="l"/>
            <a:r>
              <a:rPr lang="kk-K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Таудың етегінде + 20°, ал шыңында – 16° болса, таудың биіктігі қандай ?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Температура 1000 метр </a:t>
            </a: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биіктікте 6° төмендейді 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20°-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(-16</a:t>
            </a: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)=20+16=36°</a:t>
            </a:r>
            <a:b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36</a:t>
            </a: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=6</a:t>
            </a:r>
            <a:b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6·1000=6000 </a:t>
            </a: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=6 км</a:t>
            </a:r>
            <a:b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Жауабы: 6 км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l"/>
            <a:r>
              <a:rPr lang="kk-K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5.3 </a:t>
            </a: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км биіктікте температура -6° көрсетті. Осы кезде Жер бетіндегі қандай болады.?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3·6=18° </a:t>
            </a:r>
            <a:b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18+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(-6)=12</a:t>
            </a:r>
            <a:b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Жауабы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Таудың етегінде 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°</a:t>
            </a:r>
            <a:b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3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kk-KZ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Әуежайда температура +24° болды </a:t>
            </a:r>
            <a: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Ұшақ 9 км көтерілді </a:t>
            </a:r>
            <a: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kk-KZ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Ұшақтың сыртында температура қанша градус болады </a:t>
            </a:r>
            <a:r>
              <a:rPr lang="ru-RU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9</a:t>
            </a:r>
            <a:r>
              <a:rPr lang="kk-KZ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км </a:t>
            </a:r>
            <a: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9000</a:t>
            </a:r>
            <a:r>
              <a:rPr lang="kk-KZ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</a:t>
            </a:r>
            <a: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9000</a:t>
            </a:r>
            <a: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:1000=9</a:t>
            </a:r>
            <a:b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9·6=54</a:t>
            </a:r>
            <a:b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24</a:t>
            </a:r>
            <a:r>
              <a:rPr lang="kk-KZ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-54</a:t>
            </a:r>
            <a:r>
              <a:rPr lang="kk-KZ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-30º</a:t>
            </a:r>
            <a:b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Жауабы:-30</a:t>
            </a:r>
            <a:r>
              <a:rPr lang="kk-KZ" dirty="0"/>
              <a:t>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l"/>
            <a:r>
              <a:rPr lang="kk-K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Барометр тау етегінде 740 мм, ал тау басында 440мм көрсетсе таудың биіктігі табың?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740- 440= 300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300·10=3000 м 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Әрбір 10м биіктікте қысым 1 мм кемиді 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3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28596" y="2130425"/>
            <a:ext cx="8572560" cy="1470025"/>
          </a:xfrm>
        </p:spPr>
        <p:txBody>
          <a:bodyPr>
            <a:noAutofit/>
          </a:bodyPr>
          <a:lstStyle/>
          <a:p>
            <a:pPr algn="l"/>
            <a:r>
              <a:rPr lang="kk-KZ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 Атаулы масштабты сан масштаб түрінде жазың</a:t>
            </a:r>
            <a:r>
              <a:rPr lang="kk-KZ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kk-K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1см де 25м       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25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м×100=2500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А)1см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 25м</a:t>
            </a:r>
            <a:b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1:2500	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1:2500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Ә) 1см де 20км	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Ә)1 </a:t>
            </a:r>
            <a:r>
              <a:rPr lang="kk-K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см де 20 км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1км=100000см	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1:2000000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20км×100000=2000000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1:2000000     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l"/>
            <a:r>
              <a:rPr lang="kk-K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Таудың етегінде қысым 750мм болса , биіктігі 4 км таудың басында қысым қанша болады 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 км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4000</a:t>
            </a: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4000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:10=400</a:t>
            </a:r>
            <a:b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750-400=350</a:t>
            </a: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мм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Жауабы: Таудың басында 350мм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57158" y="2130425"/>
            <a:ext cx="8501122" cy="1470025"/>
          </a:xfrm>
        </p:spPr>
        <p:txBody>
          <a:bodyPr>
            <a:noAutofit/>
          </a:bodyPr>
          <a:lstStyle/>
          <a:p>
            <a:pPr algn="l"/>
            <a:r>
              <a:rPr lang="kk-K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Мәскеу қаласының атмосфералық қысымы 748мм болса мұхит деңгейімен салыстырғанда оның биіктігі қандай</a:t>
            </a:r>
            <a:r>
              <a:rPr lang="kk-K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br>
              <a:rPr lang="kk-K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Шешуі: (</a:t>
            </a:r>
            <a:r>
              <a:rPr lang="kk-K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760-748)x10=120мм</a:t>
            </a:r>
            <a:br>
              <a:rPr lang="kk-K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Мұхит деңгейінде биіктік 0 м , бұл қалыпты қысым 760мм </a:t>
            </a:r>
            <a:r>
              <a:rPr lang="kk-K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болады.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2071701"/>
          </a:xfrm>
        </p:spPr>
        <p:txBody>
          <a:bodyPr>
            <a:normAutofit/>
          </a:bodyPr>
          <a:lstStyle/>
          <a:p>
            <a:pPr algn="l"/>
            <a:r>
              <a:rPr lang="kk-KZ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kk-KZ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Егер елде жыл басында 12560 мың адам өмір сүрсе, жыл ішінде 118 мың адам дүниеге келсе, ал өлгендер 7,5 ‰-ні құраса , </a:t>
            </a:r>
            <a:r>
              <a:rPr lang="kk-KZ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ел халқының саны жыл соңында қанша болатындығын есептеңіз.</a:t>
            </a:r>
            <a:endParaRPr lang="ru-RU" sz="2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0" y="2143116"/>
            <a:ext cx="9144000" cy="2214578"/>
          </a:xfrm>
        </p:spPr>
        <p:txBody>
          <a:bodyPr>
            <a:noAutofit/>
          </a:bodyPr>
          <a:lstStyle/>
          <a:p>
            <a:pPr algn="l"/>
            <a:r>
              <a:rPr lang="ru-R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kk-KZ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Шешуі</a:t>
            </a:r>
            <a:r>
              <a:rPr lang="ru-R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kk-KZ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7,5‰ қанша адам болатынын табу керек </a:t>
            </a:r>
            <a:r>
              <a:rPr lang="ru-R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12560000 ---- 1000‰</a:t>
            </a:r>
            <a:r>
              <a:rPr lang="ru-R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Х         ----  7,5‰</a:t>
            </a:r>
            <a:r>
              <a:rPr lang="ru-R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Х </a:t>
            </a:r>
            <a:r>
              <a:rPr lang="ru-R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(12560000·7,5) : 1000= 12560·7,5=94200 </a:t>
            </a:r>
            <a:r>
              <a:rPr lang="kk-KZ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Табиғи өсім   118000 -94200=23800 адам</a:t>
            </a:r>
            <a:r>
              <a:rPr lang="ru-R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Жылдың соңында    12560000+23800 = 12583800=12583,8 мың = 12584 мың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2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14348" y="2643182"/>
            <a:ext cx="8429652" cy="1714512"/>
          </a:xfrm>
        </p:spPr>
        <p:txBody>
          <a:bodyPr>
            <a:normAutofit fontScale="90000"/>
          </a:bodyPr>
          <a:lstStyle/>
          <a:p>
            <a:pPr algn="l"/>
            <a:r>
              <a:rPr lang="kk-KZ" sz="29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12. Халықтың жылдық табиғи өсу мәнін промильмен есептеңіз. Бір жылда туған адамдардың саны 18500 , өлгендер саны 13200 , тұрғын халық саны 1596 мың адам </a:t>
            </a:r>
            <a:r>
              <a:rPr lang="ru-RU" sz="29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9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9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Шешуі: Табиғи өсім 18500-13200= 5300 адам </a:t>
            </a:r>
            <a:r>
              <a:rPr lang="ru-RU" sz="29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9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9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1/1000 = 1 ‰</a:t>
            </a:r>
            <a:r>
              <a:rPr lang="ru-RU" sz="29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9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9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N</a:t>
            </a:r>
            <a:r>
              <a:rPr lang="ru-RU" sz="29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9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9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K=----- • 1000‰     </a:t>
            </a:r>
            <a:r>
              <a:rPr lang="kk-KZ" sz="27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K= (5300 x 1000):1596000=5300:1596=3.3   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kk-K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                                                                                                                           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 –</a:t>
            </a:r>
            <a:r>
              <a:rPr lang="kk-K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коэфициент                  </a:t>
            </a: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 –табиғи өсім	       </a:t>
            </a:r>
            <a:r>
              <a:rPr lang="kk-K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 – халық саны  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Жауабы: 3,3 ‰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101042" cy="1470025"/>
          </a:xfrm>
        </p:spPr>
        <p:txBody>
          <a:bodyPr>
            <a:noAutofit/>
          </a:bodyPr>
          <a:lstStyle/>
          <a:p>
            <a:pPr algn="l"/>
            <a:r>
              <a:rPr lang="kk-K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12. </a:t>
            </a: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Елдегі өлім жетім коэффициентін анықтаңыз. Жыл бойында туылған адамдардың саны 760, табиғи өсу 4,2‰ ал халықтың саны 52730 адам 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K=(760·1000):52730 =76000 : 52730= 14,4 ‰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14,4- х = 4,2 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X=14,4 – 4,2 = 10,2 ‰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Жауабы: Өлім-жітім коэффициенті -10,2 ‰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2571744"/>
            <a:ext cx="8101042" cy="1028706"/>
          </a:xfrm>
        </p:spPr>
        <p:txBody>
          <a:bodyPr>
            <a:noAutofit/>
          </a:bodyPr>
          <a:lstStyle/>
          <a:p>
            <a:pPr algn="l"/>
            <a:r>
              <a:rPr lang="kk-K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13. </a:t>
            </a: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Жылдың аяғындағы елдегі тұрғын халықтың санын анықтау қажет , ол жылдың басында 10480 мың адам болды , Бір жыл ішінде елде 112 мың адам туылды , ал өлім- жітім - 9,1 ‰ 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Шешуі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9,1</a:t>
            </a: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‰ қанша адамды құрайды 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10480000 ---- 1000‰ 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Х ------ 9,1‰ 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Х= (112000·9,1):1000=95368 адам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kk-K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112000 – 95368 = 16732 адам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kk-K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10480000+16732=10496,7мың </a:t>
            </a: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243918" cy="1470025"/>
          </a:xfrm>
        </p:spPr>
        <p:txBody>
          <a:bodyPr>
            <a:normAutofit fontScale="90000"/>
          </a:bodyPr>
          <a:lstStyle/>
          <a:p>
            <a:pPr algn="l"/>
            <a:r>
              <a:rPr lang="kk-KZ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14. </a:t>
            </a:r>
            <a:r>
              <a:rPr lang="kk-KZ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Халықтың орташа тығыздығын табу үшін, халық санын жерінің аумағына бөлеміз.</a:t>
            </a:r>
            <a: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Қазақстандағы халықтың орташа тығыздығын табың</a:t>
            </a:r>
            <a:r>
              <a:rPr lang="kk-KZ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kk-KZ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Т=X/A</a:t>
            </a:r>
            <a: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T=17 </a:t>
            </a:r>
            <a:r>
              <a:rPr lang="kk-KZ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млн : 2,7млн= 6,2 = 6 адам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57158" y="2130425"/>
            <a:ext cx="8786842" cy="1470025"/>
          </a:xfrm>
        </p:spPr>
        <p:txBody>
          <a:bodyPr>
            <a:normAutofit fontScale="90000"/>
          </a:bodyPr>
          <a:lstStyle/>
          <a:p>
            <a:pPr algn="l"/>
            <a:r>
              <a:rPr lang="kk-KZ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15. </a:t>
            </a:r>
            <a:r>
              <a:rPr lang="kk-KZ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Халықтың жұмыссыздық денгейін анықтайтын формула. </a:t>
            </a:r>
            <a: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Ж/ЭБХ · 100%	</a:t>
            </a:r>
            <a: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 – Жұмыссыздық 	</a:t>
            </a:r>
            <a: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ЭБХ – Экономикаға белсенді халық	</a:t>
            </a:r>
            <a: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Қазақстанның Оңтүстігінде ЭБХ = 3560 </a:t>
            </a:r>
            <a:r>
              <a:rPr lang="kk-KZ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 </a:t>
            </a:r>
            <a:r>
              <a:rPr lang="kk-KZ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жұмыссыздық 260 адам. </a:t>
            </a:r>
            <a:r>
              <a:rPr lang="kk-KZ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Жұмыссыздық </a:t>
            </a:r>
            <a:r>
              <a:rPr lang="kk-KZ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денгейін табың.</a:t>
            </a:r>
            <a: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(260 : 3560) · 100% = 7,3 %</a:t>
            </a:r>
            <a:r>
              <a:rPr lang="ru-RU" sz="33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300" b="1" dirty="0">
                <a:latin typeface="Times New Roman" pitchFamily="18" charset="0"/>
                <a:cs typeface="Times New Roman" pitchFamily="18" charset="0"/>
              </a:rPr>
            </a:br>
            <a:r>
              <a:rPr lang="kk-KZ" sz="33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685800" y="1500174"/>
            <a:ext cx="7772400" cy="2571768"/>
          </a:xfrm>
        </p:spPr>
        <p:txBody>
          <a:bodyPr>
            <a:noAutofit/>
          </a:bodyPr>
          <a:lstStyle/>
          <a:p>
            <a:pPr algn="l"/>
            <a:r>
              <a:rPr lang="kk-KZ" sz="3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Тереңдікке байланысты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1)Егер жер бетінде температура 20° болса 363метр тереңдікте температура қанша болады. Шартты түрде әрбір 33м тереңдікте температура 1° жоғарылайды</a:t>
            </a:r>
            <a:r>
              <a:rPr lang="kk-K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kk-K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363:33=11           </a:t>
            </a:r>
            <a:r>
              <a:rPr lang="kk-K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11·1градус=11</a:t>
            </a: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° + 20° = 31°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dirty="0">
                <a:latin typeface="Times New Roman" pitchFamily="18" charset="0"/>
                <a:cs typeface="Times New Roman" pitchFamily="18" charset="0"/>
              </a:rPr>
            </a:b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28596" y="2928934"/>
            <a:ext cx="8715404" cy="671516"/>
          </a:xfrm>
        </p:spPr>
        <p:txBody>
          <a:bodyPr>
            <a:noAutofit/>
          </a:bodyPr>
          <a:lstStyle/>
          <a:p>
            <a:pPr algn="l"/>
            <a:r>
              <a:rPr lang="kk-KZ" sz="2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Сағаттық белдеулерге арналған есептер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>
                <a:latin typeface="Times New Roman" pitchFamily="18" charset="0"/>
                <a:cs typeface="Times New Roman" pitchFamily="18" charset="0"/>
              </a:rPr>
            </a:br>
            <a:r>
              <a:rPr lang="kk-KZ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Жер шары 24 сағаттық белдеулерге бөлінген.</a:t>
            </a:r>
            <a:r>
              <a:rPr lang="ru-RU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Дөңгелек </a:t>
            </a:r>
            <a:r>
              <a:rPr lang="kk-KZ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шардың ішкі бөлігі 360°қа тең.</a:t>
            </a:r>
            <a:r>
              <a:rPr lang="ru-RU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Бір </a:t>
            </a:r>
            <a:r>
              <a:rPr lang="kk-KZ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сағаттық белдеуді табу үшін    360:24=15°</a:t>
            </a:r>
            <a:r>
              <a:rPr lang="ru-RU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1сағат </a:t>
            </a:r>
            <a:r>
              <a:rPr lang="kk-KZ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15°</a:t>
            </a:r>
            <a:r>
              <a:rPr lang="ru-RU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1сағат </a:t>
            </a:r>
            <a:r>
              <a:rPr lang="kk-KZ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60мин</a:t>
            </a:r>
            <a:r>
              <a:rPr lang="ru-RU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60мин </a:t>
            </a:r>
            <a:r>
              <a:rPr lang="kk-KZ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15° = 4мин</a:t>
            </a:r>
            <a:r>
              <a:rPr lang="ru-RU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1)2-ші сағаттық белдеуде орналасқан Мәскеу қаласында сағат 23:00 </a:t>
            </a:r>
            <a:r>
              <a:rPr lang="kk-KZ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болса,</a:t>
            </a:r>
            <a:r>
              <a:rPr lang="ru-R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5-ші </a:t>
            </a:r>
            <a:r>
              <a:rPr lang="kk-KZ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сағаттық белдеуде орналасқан Астана қаласында сағат қанша болады?</a:t>
            </a:r>
            <a:r>
              <a:rPr lang="ru-RU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Шешуі: 5-2=3</a:t>
            </a:r>
            <a:r>
              <a:rPr lang="ru-RU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23сағ + 3сағ = 26сағ</a:t>
            </a:r>
            <a:r>
              <a:rPr lang="ru-RU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26 -24 = 2сағ</a:t>
            </a:r>
            <a:r>
              <a:rPr lang="ru-RU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Жауабы: сағат түнгі  2:00</a:t>
            </a:r>
            <a:endParaRPr lang="ru-RU" sz="2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3000372"/>
            <a:ext cx="7772400" cy="600078"/>
          </a:xfrm>
        </p:spPr>
        <p:txBody>
          <a:bodyPr>
            <a:noAutofit/>
          </a:bodyPr>
          <a:lstStyle/>
          <a:p>
            <a:pPr algn="l"/>
            <a:r>
              <a:rPr lang="kk-KZ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3.Берілген қашықтық бойынша картаның масштабын табу.</a:t>
            </a:r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Жер бетіндегі екі нүктенің арақашықтығы 23,5км. Ал картада 9,4см тең. Картаның масштабы қандай?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Шешуі:  23,5:9,4=2,5км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1см де 2,5км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1 : 250000,0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1:250000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Ә)15000м </a:t>
            </a:r>
            <a:r>
              <a:rPr lang="kk-K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арақашықтықты картада 3см орналастырды. Картаның масштабын табың.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Шешуі</a:t>
            </a:r>
            <a:r>
              <a:rPr lang="kk-K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  егер 1500м-ді 3см-ге орналастырған болса, 1см-дің қанша екенін табуымыз керек.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Ол </a:t>
            </a:r>
            <a:r>
              <a:rPr lang="kk-K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үшін 1500:3=500м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1см-де </a:t>
            </a:r>
            <a:r>
              <a:rPr lang="kk-K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500м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 масштаб түрінде 1:50000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kk-K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Жер бетінде арақашықтық 340м, ал картада 17см тең. Картаның масштабын табыңдар.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340:17=20м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1см-де </a:t>
            </a:r>
            <a:r>
              <a:rPr lang="kk-K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20м                    1:2000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85720" y="2130425"/>
            <a:ext cx="8715436" cy="2441583"/>
          </a:xfrm>
        </p:spPr>
        <p:txBody>
          <a:bodyPr>
            <a:noAutofit/>
          </a:bodyPr>
          <a:lstStyle/>
          <a:p>
            <a:pPr algn="l"/>
            <a:r>
              <a:rPr lang="kk-KZ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2)Шығыс бойлықта орналасқан Алматы қаласында сағат 12:00 болғанда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Батыс бойлықта орналасқан Вашингтон қаласында сағат қанша болады.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Шешуі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kk-KZ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Алматы, Вашингтон қалаларының 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координатасын </a:t>
            </a:r>
            <a:r>
              <a:rPr lang="kk-KZ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табу керек.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2)Олардың </a:t>
            </a:r>
            <a:r>
              <a:rPr lang="kk-KZ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арақашықтығын табамыз.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3)Шыққан </a:t>
            </a:r>
            <a:r>
              <a:rPr lang="kk-KZ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санды 15°қа бөлеміз.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4)Уақытты </a:t>
            </a:r>
            <a:r>
              <a:rPr lang="kk-KZ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табу керек.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Шешуі: Вашингтонның координатасы 77° б.б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Алматының координатасы 76° ш.б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76+77=153°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153° : 15 = 10,2сағ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10,2сағ = 10сағ 12мин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12:00 - 10сағ 12мин = 1сағ 48мин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Жауабы: сағат түнгі 1сағ 48 мин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2428868"/>
            <a:ext cx="7772400" cy="2000264"/>
          </a:xfrm>
        </p:spPr>
        <p:txBody>
          <a:bodyPr>
            <a:normAutofit fontScale="90000"/>
          </a:bodyPr>
          <a:lstStyle/>
          <a:p>
            <a:pPr algn="l"/>
            <a:r>
              <a:rPr lang="kk-KZ" sz="31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3)Егер 32° ш.б орналасқан Анкара қаласында сағат  9сағ 56мин, 78° ш.б орналасқан Нью-Дели қаласында сағат қанша болады.</a:t>
            </a:r>
            <a:r>
              <a:rPr lang="ru-RU" sz="31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1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78° - 32° </a:t>
            </a:r>
            <a:r>
              <a:rPr lang="ru-RU" sz="31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kk-KZ" sz="31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46°</a:t>
            </a:r>
            <a:r>
              <a:rPr lang="ru-RU" sz="31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1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46°· 4мин </a:t>
            </a:r>
            <a:r>
              <a:rPr lang="ru-RU" sz="31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184 </a:t>
            </a:r>
            <a:r>
              <a:rPr lang="kk-KZ" sz="31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мин</a:t>
            </a:r>
            <a:r>
              <a:rPr lang="ru-RU" sz="31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1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184мин : 60=3сағ 4мин </a:t>
            </a:r>
            <a:r>
              <a:rPr lang="ru-RU" sz="31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1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9сағ 56мин +3сағ 4мин= 13 сағ</a:t>
            </a:r>
            <a:r>
              <a:rPr lang="ru-RU" sz="31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1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kk-KZ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42844" y="2643182"/>
            <a:ext cx="8786874" cy="957268"/>
          </a:xfrm>
        </p:spPr>
        <p:txBody>
          <a:bodyPr>
            <a:noAutofit/>
          </a:bodyPr>
          <a:lstStyle/>
          <a:p>
            <a:pPr algn="l"/>
            <a:r>
              <a:rPr lang="kk-KZ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4. Картаның масштабы бойынша арақашықтықты табу</a:t>
            </a:r>
            <a:r>
              <a:rPr lang="kk-KZ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kk-KZ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Масштаб  1:200000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Картада </a:t>
            </a:r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арақашықтық 5см-ге тең. </a:t>
            </a:r>
            <a:r>
              <a:rPr lang="kk-KZ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Жер </a:t>
            </a:r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бетіндегі </a:t>
            </a:r>
            <a:r>
              <a:rPr lang="kk-KZ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қашықтықты </a:t>
            </a:r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табың.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Шешуі</a:t>
            </a:r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  1:200000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1см-де 2км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2км·5=10км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Жауабы: </a:t>
            </a:r>
            <a:r>
              <a:rPr lang="kk-KZ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10км</a:t>
            </a:r>
            <a:br>
              <a:rPr lang="kk-KZ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Ә) Екі нүктенің арасы жер бетінде 5000м. Масштаб 1:50000 картадағы қашықтықты табың.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Шешуі:    1:50000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1см-де 500м 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5000:500=10см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Жауабы</a:t>
            </a:r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10см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57158" y="1500174"/>
            <a:ext cx="8786842" cy="1470025"/>
          </a:xfrm>
        </p:spPr>
        <p:txBody>
          <a:bodyPr>
            <a:noAutofit/>
          </a:bodyPr>
          <a:lstStyle/>
          <a:p>
            <a:pPr algn="l"/>
            <a:r>
              <a:rPr lang="kk-K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5.Егер картадағы 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1см² жер </a:t>
            </a:r>
            <a:r>
              <a:rPr lang="kk-K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бетінде 1га тең болса онда картаның масштабы қандай 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болады?</a:t>
            </a:r>
            <a:b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1га </a:t>
            </a:r>
            <a:r>
              <a:rPr lang="kk-K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дегеніміз ауданы 10000м² болатын жер участогы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Мысалы, </a:t>
            </a:r>
            <a:r>
              <a:rPr lang="kk-K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×100=</a:t>
            </a:r>
            <a:r>
              <a:rPr lang="kk-K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10000м²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1см²-1га 	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1см²-10000м²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1см-100м  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немесе 1:10000</a:t>
            </a:r>
            <a:r>
              <a:rPr lang="kk-K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1см </a:t>
            </a:r>
            <a:r>
              <a:rPr lang="kk-K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100м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14348" y="1714488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kk-K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Егер </a:t>
            </a: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картаның сандық масштабы 1:200000 тең болса онда осы картадағы 5мм кесінді неше метрге </a:t>
            </a:r>
            <a:r>
              <a:rPr lang="kk-K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тең?</a:t>
            </a:r>
            <a:br>
              <a:rPr lang="kk-K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1см де 2000м 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1мм – 200м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5·200=1000м	</a:t>
            </a:r>
            <a:r>
              <a:rPr lang="kk-K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Жауабы:1000м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l"/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7.Егер масштаб 1:100000 тең болса, 4есе аса ірі атаулы масштабты табыңыз</a:t>
            </a:r>
            <a:r>
              <a:rPr lang="kk-K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kk-K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100000:4=25000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kk-K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1:25000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kk-K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1см </a:t>
            </a:r>
            <a:r>
              <a:rPr lang="kk-K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250м 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kk-KZ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8.Масштабы 1:200000 тең картада ауылдар арасындағы қашықтық 10см бір ауылдан екінші ауылға 5км/ сағ жылдамдықпен жолаушы шықты. Бір ауылдан екінші ауылға жету үшін қанша уақыт керек.</a:t>
            </a:r>
            <a: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kk-KZ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1:200000                       1см </a:t>
            </a:r>
            <a:r>
              <a:rPr lang="kk-KZ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 2км</a:t>
            </a:r>
            <a: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2км×10=20км </a:t>
            </a:r>
            <a: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20км:5км/сағ </a:t>
            </a:r>
            <a:r>
              <a:rPr lang="kk-KZ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=4сағ</a:t>
            </a:r>
            <a: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929718" cy="1538310"/>
          </a:xfrm>
        </p:spPr>
        <p:txBody>
          <a:bodyPr>
            <a:noAutofit/>
          </a:bodyPr>
          <a:lstStyle/>
          <a:p>
            <a:pPr algn="l"/>
            <a:r>
              <a:rPr lang="kk-KZ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Белгілі бір нүктенің координатасын анықтау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А Қаласының координатасын анықтау.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А қаласы 20-30 градус параллельдің аралығында орналасқан 20градустан А қаласына дейінгі қашықтықты градус есебімен анықтау керек.  20 -30 градус аралығы 10градусқа тең.  Оны сызғышпен өлшегенде 27мм. Олай болса 10градус=27мм. Ал 20 градустан А қаласына дейін 14мм. Осы 14мм-дің неше градусқа тең екенін табуымыз керек</a:t>
            </a:r>
          </a:p>
          <a:p>
            <a:pPr algn="l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10° – 27мм           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=(14мм·10°)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:27мм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=5,18°</a:t>
            </a:r>
            <a:b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 – 14мм              20+5,18=25,18° с.е         25,18°=25° 6мин 48 сек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1°=60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0,1=6мин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1мин=60сек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0,1мин=6сек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6·8=48сек</a:t>
            </a: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466</Words>
  <Application>Microsoft Office PowerPoint</Application>
  <PresentationFormat>Экран (4:3)</PresentationFormat>
  <Paragraphs>37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Тема Office</vt:lpstr>
      <vt:lpstr>   Географиялық  есептер 1.Мына сандық масштабтарды атаулы масштаб түрінде жазың.      А)   1:10000                                                     1) 1:100          1м=100см                                                     1 см де 100 м Олай болса, 10000:100=100м ,1 см де 100 м         2)1:1 Ә)   1:100000                       100000см=1км                       1см де 1 км        1см де 1км                   100000:100000=1км         3)1:10 Б) 1:1000000                       1000000:100000=10км         1см де 10км        1см де 10км  </vt:lpstr>
      <vt:lpstr>2. Атаулы масштабты сан масштаб түрінде жазың.    А) 1см де 25м       25м×100=2500   А)1см де 25м        1:2500                                                1:2500   Ә) 1см де 20км                                  Ә)1 см де 20 км          1км=100000см                            1:2000000         20км×100000=2000000         1:2000000       </vt:lpstr>
      <vt:lpstr>3.Берілген қашықтық бойынша картаның масштабын табу.    А) Жер бетіндегі екі нүктенің арақашықтығы 23,5км. Ал картада 9,4см тең. Картаның масштабы қандай? Шешуі:  23,5:9,4=2,5км                 1см де 2,5км   1 : 250000,0                 1:250000 Ә)15000м арақашықтықты картада 3см орналастырды. Картаның масштабын табың.  Шешуі:   егер 1500м-ді 3см-ге орналастырған болса, 1см-дің қанша екенін табуымыз керек.  Ол үшін 1500:3=500м                 1см-де 500м  Сан масштаб түрінде 1:50000  Б) Жер бетінде арақашықтық 340м, ал картада 17см тең. Картаның масштабын табыңдар.            340:17=20м            1см-де 20м                    1:2000 </vt:lpstr>
      <vt:lpstr>4. Картаның масштабы бойынша арақашықтықты табу.    А) Масштаб  1:200000   Картада арақашықтық 5см-ге тең.    Жер бетіндегі      қашықтықты табың.   Шешуі:   1:200000                  1см-де 2км                   2км·5=10км Жауабы: 10км  Ә) Екі нүктенің арасы жер бетінде 5000м. Масштаб 1:50000 картадағы қашықтықты табың.   Шешуі:    1:50000                    1см-де 500м                     5000:500=10см   Жауабы: 10см  </vt:lpstr>
      <vt:lpstr>5.Егер картадағы 1см² жер бетінде 1га тең болса онда картаның масштабы қандай болады?  1га дегеніміз ауданы 10000м² болатын жер участогы.   Мысалы, 100×100=10000м² 1см²-1га                                         1см²-10000м² 1см-100м  немесе 1:10000         1см – 100м </vt:lpstr>
      <vt:lpstr>6. Егер картаның сандық масштабы 1:200000 тең болса онда осы картадағы 5мм кесінді неше метрге тең?         1см де 2000м         1мм – 200м        5·200=1000м  Жауабы:1000м </vt:lpstr>
      <vt:lpstr>7.Егер масштаб 1:100000 тең болса, 4есе аса ірі атаулы масштабты табыңыз.     100000:4=25000    1:25000    1см – 250м  </vt:lpstr>
      <vt:lpstr>8.Масштабы 1:200000 тең картада ауылдар арасындағы қашықтық 10см бір ауылдан екінші ауылға 5км/ сағ жылдамдықпен жолаушы шықты. Бір ауылдан екінші ауылға жету үшін қанша уақыт керек.      1:200000                       1см де 2км 2км×10=20км  20км:5км/сағ =4сағ   </vt:lpstr>
      <vt:lpstr>Слайд 9</vt:lpstr>
      <vt:lpstr>2) Жер шары шеңберінің 1градус доғасы қанша км екенін анықтаңыз.  Шешуі:   40000:360градус=111км  Жауабы: 1°= 111км  </vt:lpstr>
      <vt:lpstr>3)Африканың солтүстігінен оңтүстікке дейін қанша созылып жатқанын. Градус және км есебінде анықта.  Солт.шеткі нүктесінің координатасы 37 ° с.е Оңт.шеткі нүктесінің координатасы 35° о.е  Екі нүктесінің арақашықтығы  37° с.е +35 о.е= 72° тең                                                         72°·111=7992км=8000км Жауабы:72° 8000км Африканың батыстан шығысқа арақашықтығын табу. Батыс шеткі нүктесінің координатасы 16º б.б Шығыс шеткі нүктесінің координатасы 53º ш.б 10ºпараллель арқылы өтеді. 10º параллельде 1º доғаның ұзындығы 109км тең. 16º б.б + 53º  ш.б = 69º  69º·109км = 7521км = 7,5км Жауабы: 69° 7,5км  </vt:lpstr>
      <vt:lpstr>4) Қазақстанның солт. шеткі нүктесінің координатасы 55°       26мин с.е     Оңт. шеткі нүктесінің координатасы 40° 56мин с.е </vt:lpstr>
      <vt:lpstr>  Ауаның көлемін табу 1.Егер ұзындығы 6м, ені 4м, биіктігі 3м сынып бөлмесіндегі ауаның салмағы қанша болатынын есептеп шығарыңыз.  Шешуі: бөлмедегі ауаның көлемін табамыз.   V=a·b·c  V=3·6·4=72м³  1м³ ауаның салмағы 1кг 300грамм =1,3кг  72·1,3=93,6кг  Жауабы: 93,6кг    </vt:lpstr>
      <vt:lpstr>2.Көлемі 200м³  сынып бөлмесінің ауасында + 20 ° температурада қанша грамм су буы болады?  1м³ ауада +20° температурада 17 грамм су буы болады   200×17=3400г 3400г:1000=3,4л                 1000г=1л    </vt:lpstr>
      <vt:lpstr>3. 1 тонна мұхит суынан қанша тұз алуыға болады?  1л мұхит суында 35г тұз бар.  1т=1000кг=1000л 1000×35г=35000г=35кг  Жауабы: 35 кг тұз бар. </vt:lpstr>
      <vt:lpstr>4. Таудың етегінде + 20°, ал шыңында – 16° болса, таудың биіктігі қандай ? Температура 1000 метр биіктікте 6° төмендейді  20°-(-16°)=20+16=36° 36°:6=6 6·1000=6000 м=6 км Жауабы: 6 км   </vt:lpstr>
      <vt:lpstr>5.3 км биіктікте температура -6° көрсетті. Осы кезде Жер бетіндегі қандай болады.?     3·6=18°      18+(-6)=12 Жауабы:  Таудың етегінде t=12°  </vt:lpstr>
      <vt:lpstr>6. Әуежайда температура +24° болды . Ұшақ 9 км көтерілді . Ұшақтың сыртында температура қанша градус болады ?   9 км = 9000 м   9000:1000=9   9·6=54   24°-54°= -30º  Жауабы:-30° </vt:lpstr>
      <vt:lpstr>7. Барометр тау етегінде 740 мм, ал тау басында 440мм көрсетсе таудың биіктігі табың? 740- 440= 300 300·10=3000 м  Әрбір 10м биіктікте қысым 1 мм кемиді   </vt:lpstr>
      <vt:lpstr>8. Таудың етегінде қысым 750мм болса , биіктігі 4 км таудың басында қысым қанша болады  4 км= 4000м 4000:10=400 750-400=350мм Жауабы: Таудың басында 350мм   </vt:lpstr>
      <vt:lpstr>9. Мәскеу қаласының атмосфералық қысымы 748мм болса мұхит деңгейімен салыстырғанда оның биіктігі қандай?  Шешуі: (760-748)x10=120мм  Мұхит деңгейінде биіктік 0 м , бұл қалыпты қысым 760мм болады. </vt:lpstr>
      <vt:lpstr>10. Егер елде жыл басында 12560 мың адам өмір сүрсе, жыл ішінде 118 мың адам дүниеге келсе, ал өлгендер 7,5 ‰-ні құраса , ел халқының саны жыл соңында қанша болатындығын есептеңіз.</vt:lpstr>
      <vt:lpstr>12. Халықтың жылдық табиғи өсу мәнін промильмен есептеңіз. Бір жылда туған адамдардың саны 18500 , өлгендер саны 13200 , тұрғын халық саны 1596 мың адам  Шешуі: Табиғи өсім 18500-13200= 5300 адам                  1/1000 = 1 ‰        N K=----- • 1000‰     K= (5300 x 1000):1596000=5300:1596=3.3           X                                                                                                                            K –коэфициент                    N –табиғи өсім                               X – халық саны     Жауабы: 3,3 ‰ </vt:lpstr>
      <vt:lpstr>12. Елдегі өлім жетім коэффициентін анықтаңыз. Жыл бойында туылған адамдардың саны 760, табиғи өсу 4,2‰ ал халықтың саны 52730 адам  K=(760·1000):52730 =76000 : 52730= 14,4 ‰ 14,4- х = 4,2  X=14,4 – 4,2 = 10,2 ‰ Жауабы: Өлім-жітім коэффициенті -10,2 ‰ </vt:lpstr>
      <vt:lpstr>13. Жылдың аяғындағы елдегі тұрғын халықтың санын анықтау қажет , ол жылдың басында 10480 мың адам болды , Бір жыл ішінде елде 112 мың адам туылды , ал өлім- жітім - 9,1 ‰  Шешуі: 9,1‰ қанша адамды құрайды                 10480000 ---- 1000‰                  Х ------ 9,1‰                  Х= (112000·9,1):1000=95368 адам                       112000 – 95368 = 16732 адам                      10480000+16732=10496,7мың адам  </vt:lpstr>
      <vt:lpstr>14. Халықтың орташа тығыздығын табу үшін, халық санын жерінің аумағына бөлеміз. Қазақстандағы халықтың орташа тығыздығын табың.  Т=X/A  T=17 млн : 2,7млн= 6,2 = 6 адам </vt:lpstr>
      <vt:lpstr>15. Халықтың жұмыссыздық денгейін анықтайтын формула.  Ж/ЭБХ · 100%  Ж – Жұмыссыздық   ЭБХ – Экономикаға белсенді халық  Қазақстанның Оңтүстігінде ЭБХ = 3560  Ал жұмыссыздық 260 адам.  Жұмыссыздық денгейін табың. (260 : 3560) · 100% = 7,3 %   </vt:lpstr>
      <vt:lpstr>Тереңдікке байланысты 1)Егер жер бетінде температура 20° болса 363метр тереңдікте температура қанша болады. Шартты түрде әрбір 33м тереңдікте температура 1° жоғарылайды.   363:33=11            11·1градус=11° 11° + 20° = 31° </vt:lpstr>
      <vt:lpstr>Сағаттық белдеулерге арналған есептер Жер шары 24 сағаттық белдеулерге бөлінген. Дөңгелек шардың ішкі бөлігі 360°қа тең. Бір сағаттық белдеуді табу үшін    360:24=15° 1сағат = 15° 1сағат = 60мин 60мин : 15° = 4мин 1)2-ші сағаттық белдеуде орналасқан Мәскеу қаласында сағат 23:00 болса,  5-ші сағаттық белдеуде орналасқан Астана қаласында сағат қанша болады? Шешуі: 5-2=3                23сағ + 3сағ = 26сағ                26 -24 = 2сағ Жауабы: сағат түнгі  2:00</vt:lpstr>
      <vt:lpstr>2)Шығыс бойлықта орналасқан Алматы қаласында сағат 12:00 болғанда  Батыс бойлықта орналасқан Вашингтон қаласында сағат қанша болады. Шешуі: 1) Алматы, Вашингтон қалаларының   координатасын табу керек. 2)Олардың арақашықтығын табамыз. 3)Шыққан санды 15°қа бөлеміз. 4)Уақытты табу керек. Шешуі: Вашингтонның координатасы 77° б.б                 Алматының координатасы 76° ш.б 76+77=153° 153° : 15 = 10,2сағ 10,2сағ = 10сағ 12мин 12:00 - 10сағ 12мин = 1сағ 48мин Жауабы: сағат түнгі 1сағ 48 мин </vt:lpstr>
      <vt:lpstr>3)Егер 32° ш.б орналасқан Анкара қаласында сағат  9сағ 56мин, 78° ш.б орналасқан Нью-Дели қаласында сағат қанша болады. 78° - 32° = 46° 46°· 4мин = 184 мин 184мин : 60=3сағ 4мин  9сағ 56мин +3сағ 4мин= 13 сағ    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  Географиялық  есептер 1.Мына сандық масштабтарды атаулы масштаб түрінде жазың.      А)   1:10000                                                     1) 1:100          1м=100см                                                     1 см де 100 м Олай болса, 10000:100=100м ,1 см де 100 м         2)1:1 Ә)   1:100000                       100000см=1км                       1см де 1 км        1см де 1км                   100000:100000=1км         3)1:10 Б) 1:1000000                       1000000:100000=10км         1см де 10км        1см де 10км  </dc:title>
  <dc:creator>WINDOWS</dc:creator>
  <cp:lastModifiedBy>WINDOWS</cp:lastModifiedBy>
  <cp:revision>2</cp:revision>
  <dcterms:created xsi:type="dcterms:W3CDTF">2016-10-27T11:20:28Z</dcterms:created>
  <dcterms:modified xsi:type="dcterms:W3CDTF">2016-10-27T12:52:43Z</dcterms:modified>
</cp:coreProperties>
</file>