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69" r:id="rId3"/>
    <p:sldId id="304" r:id="rId4"/>
    <p:sldId id="303" r:id="rId5"/>
    <p:sldId id="306" r:id="rId6"/>
    <p:sldId id="305" r:id="rId7"/>
    <p:sldId id="307" r:id="rId8"/>
    <p:sldId id="308" r:id="rId9"/>
    <p:sldId id="309" r:id="rId10"/>
    <p:sldId id="310" r:id="rId11"/>
    <p:sldId id="311" r:id="rId12"/>
    <p:sldId id="286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4660"/>
  </p:normalViewPr>
  <p:slideViewPr>
    <p:cSldViewPr>
      <p:cViewPr varScale="1">
        <p:scale>
          <a:sx n="69" d="100"/>
          <a:sy n="69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150EB4-3BF3-4302-B7C5-807A58A6D8B0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A7B3D1-8B54-42C5-AC71-4187D0F62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2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136A24-A2DE-4FE4-AFD9-29838D08A4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9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C81D-F6DE-4043-8F6D-BEAD3C2E98C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DED0-10D6-4423-9785-2F182E12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CFF6-0861-41A2-AC93-392410762CAC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29FA-F184-4589-830B-C84755B88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323F-CF63-4F81-8BDE-C6FCD92ED11E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2891-90C3-43F8-AFE1-BE8B2BBB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56E6-F64E-4F3E-A9EA-21012F4A88D3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CB5F-3E27-40E5-A481-3E985205B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4EDF-7E6E-40D5-AA4F-2BFE95DE4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83E6-DF4F-4DE7-9BE3-BC2A9D00E9D5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6E7A-76C0-4751-9BAF-455046B1D9C5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D651-0B72-41E3-812E-B13A0360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4EAC-6FC2-48B6-940A-2AFFE52F6CD0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3B68-4E01-4C33-9311-114B40431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435C-FFFA-4E0F-BCE7-BB82CAA5E0B8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81E2-F0BB-4C15-89C6-23DD6036A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ECC8-A9CD-4803-A9C6-25C8810ED64F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5196-1CE9-4F1D-B8B4-033244168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D9AA-7345-4BBE-8AD7-00900FCB986F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AD3B-33CD-4588-81C1-03D186CDB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9000">
              <a:schemeClr val="tx2">
                <a:lumMod val="90000"/>
              </a:schemeClr>
            </a:gs>
            <a:gs pos="49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7497EC-4659-4301-981F-535AE98ACF7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F6B67CA-DDFC-4563-A4E6-1F01B7399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75449" y="1477098"/>
            <a:ext cx="4993098" cy="1988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kk-KZ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А.Құнанбайұлы </a:t>
            </a:r>
          </a:p>
          <a:p>
            <a:pPr algn="ctr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«Ескендір» поэмасы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600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Авторы – </a:t>
            </a:r>
            <a:b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Тақырыбы – </a:t>
            </a:r>
            <a:b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Жанр түрі </a:t>
            </a:r>
            <a:r>
              <a:rPr lang="kk-KZ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Негізгі идеясы </a:t>
            </a:r>
            <a:r>
              <a:rPr lang="kk-KZ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Шумақ саны – </a:t>
            </a:r>
            <a:b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Тармақ саны – </a:t>
            </a:r>
            <a:b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Буын саны – </a:t>
            </a:r>
            <a:b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Ұйқас түрі – </a:t>
            </a:r>
            <a:b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-747464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Сатылай кешенді талдау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04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43841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Суретте</a:t>
            </a:r>
            <a:r>
              <a:rPr lang="kk-KZ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Шығармадағы аталған тарихи тұлғалар.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3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Салыстыр</a:t>
            </a:r>
            <a:r>
              <a:rPr lang="kk-KZ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k-KZ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Ескендір мен Аристотельді салыстыру (</a:t>
            </a:r>
            <a:r>
              <a:rPr lang="kk-KZ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Венн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диаграммасы қолданылады)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3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Зертте</a:t>
            </a:r>
            <a:r>
              <a:rPr lang="kk-KZ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Абай ақын туралы не білесің?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3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Қолдан</a:t>
            </a:r>
            <a:r>
              <a:rPr lang="kk-KZ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Ескендірдің психологиялық жай-күйін ақын қалай берген? Тауып оқы.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Бұл туралы ойланғанда көз алдыңа не елестейді? (</a:t>
            </a:r>
            <a:r>
              <a:rPr lang="kk-KZ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Ойтолғау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сурет) </a:t>
            </a:r>
            <a:b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5642" y="520511"/>
            <a:ext cx="749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КУБИЗМ стратегиясы</a:t>
            </a:r>
            <a:r>
              <a:rPr lang="kk-K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22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2.gstatic.com/images?q=tbn:ANd9GcTrqvxGmLNNZggmfQKEUCcpPaozU7KQXnRQM_P0mBca4l_dgi_B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91415"/>
              </p:ext>
            </p:extLst>
          </p:nvPr>
        </p:nvGraphicFramePr>
        <p:xfrm>
          <a:off x="1259632" y="2564904"/>
          <a:ext cx="6351160" cy="25090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75248"/>
                <a:gridCol w="3175912"/>
              </a:tblGrid>
              <a:tr h="6185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</a:rPr>
                        <a:t>Александр Македонский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</a:rPr>
                        <a:t>Поэмадағы Ескендір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796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</a:rPr>
                        <a:t>Қандай адам болған?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567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876429"/>
            <a:ext cx="51361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 беттеріңмен ізденіп, тарихта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 А.Македонский туралы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 дайындаңдар.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37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1988840"/>
            <a:ext cx="65282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7030A0"/>
                </a:solidFill>
              </a:rPr>
              <a:t>Еркін жазу стратегиясы</a:t>
            </a:r>
            <a:r>
              <a:rPr lang="kk-KZ" sz="4800" dirty="0">
                <a:solidFill>
                  <a:srgbClr val="7030A0"/>
                </a:solidFill>
              </a:rPr>
              <a:t> «</a:t>
            </a:r>
            <a:r>
              <a:rPr lang="kk-KZ" sz="4800" dirty="0" err="1">
                <a:solidFill>
                  <a:srgbClr val="7030A0"/>
                </a:solidFill>
              </a:rPr>
              <a:t>Қанағат-</a:t>
            </a:r>
            <a:r>
              <a:rPr lang="kk-KZ" sz="4800" dirty="0">
                <a:solidFill>
                  <a:srgbClr val="7030A0"/>
                </a:solidFill>
              </a:rPr>
              <a:t> қарын тойғызар»</a:t>
            </a:r>
            <a:r>
              <a:rPr lang="kk-KZ" sz="4800" dirty="0"/>
              <a:t> 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6"/>
          <p:cNvGrpSpPr>
            <a:grpSpLocks/>
          </p:cNvGrpSpPr>
          <p:nvPr/>
        </p:nvGrpSpPr>
        <p:grpSpPr bwMode="auto">
          <a:xfrm>
            <a:off x="642938" y="928688"/>
            <a:ext cx="7580312" cy="5072062"/>
            <a:chOff x="930" y="1162"/>
            <a:chExt cx="3901" cy="2767"/>
          </a:xfrm>
        </p:grpSpPr>
        <p:sp>
          <p:nvSpPr>
            <p:cNvPr id="54284" name="Freeform 7"/>
            <p:cNvSpPr>
              <a:spLocks/>
            </p:cNvSpPr>
            <p:nvPr/>
          </p:nvSpPr>
          <p:spPr bwMode="auto">
            <a:xfrm>
              <a:off x="2494" y="3886"/>
              <a:ext cx="146" cy="43"/>
            </a:xfrm>
            <a:custGeom>
              <a:avLst/>
              <a:gdLst>
                <a:gd name="T0" fmla="*/ 35 w 70"/>
                <a:gd name="T1" fmla="*/ 180 h 21"/>
                <a:gd name="T2" fmla="*/ 17 w 70"/>
                <a:gd name="T3" fmla="*/ 139 h 21"/>
                <a:gd name="T4" fmla="*/ 8 w 70"/>
                <a:gd name="T5" fmla="*/ 113 h 21"/>
                <a:gd name="T6" fmla="*/ 0 w 70"/>
                <a:gd name="T7" fmla="*/ 84 h 21"/>
                <a:gd name="T8" fmla="*/ 8 w 70"/>
                <a:gd name="T9" fmla="*/ 59 h 21"/>
                <a:gd name="T10" fmla="*/ 65 w 70"/>
                <a:gd name="T11" fmla="*/ 51 h 21"/>
                <a:gd name="T12" fmla="*/ 117 w 70"/>
                <a:gd name="T13" fmla="*/ 41 h 21"/>
                <a:gd name="T14" fmla="*/ 165 w 70"/>
                <a:gd name="T15" fmla="*/ 33 h 21"/>
                <a:gd name="T16" fmla="*/ 217 w 70"/>
                <a:gd name="T17" fmla="*/ 25 h 21"/>
                <a:gd name="T18" fmla="*/ 284 w 70"/>
                <a:gd name="T19" fmla="*/ 16 h 21"/>
                <a:gd name="T20" fmla="*/ 361 w 70"/>
                <a:gd name="T21" fmla="*/ 16 h 21"/>
                <a:gd name="T22" fmla="*/ 484 w 70"/>
                <a:gd name="T23" fmla="*/ 8 h 21"/>
                <a:gd name="T24" fmla="*/ 626 w 70"/>
                <a:gd name="T25" fmla="*/ 0 h 21"/>
                <a:gd name="T26" fmla="*/ 636 w 70"/>
                <a:gd name="T27" fmla="*/ 59 h 21"/>
                <a:gd name="T28" fmla="*/ 592 w 70"/>
                <a:gd name="T29" fmla="*/ 104 h 21"/>
                <a:gd name="T30" fmla="*/ 509 w 70"/>
                <a:gd name="T31" fmla="*/ 129 h 21"/>
                <a:gd name="T32" fmla="*/ 400 w 70"/>
                <a:gd name="T33" fmla="*/ 156 h 21"/>
                <a:gd name="T34" fmla="*/ 284 w 70"/>
                <a:gd name="T35" fmla="*/ 164 h 21"/>
                <a:gd name="T36" fmla="*/ 173 w 70"/>
                <a:gd name="T37" fmla="*/ 172 h 21"/>
                <a:gd name="T38" fmla="*/ 83 w 70"/>
                <a:gd name="T39" fmla="*/ 180 h 21"/>
                <a:gd name="T40" fmla="*/ 35 w 70"/>
                <a:gd name="T41" fmla="*/ 180 h 21"/>
                <a:gd name="T42" fmla="*/ 35 w 70"/>
                <a:gd name="T43" fmla="*/ 180 h 21"/>
                <a:gd name="T44" fmla="*/ 35 w 70"/>
                <a:gd name="T45" fmla="*/ 180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1"/>
                <a:gd name="T71" fmla="*/ 70 w 70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1">
                  <a:moveTo>
                    <a:pt x="4" y="21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7" y="6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53" y="1"/>
                  </a:lnTo>
                  <a:lnTo>
                    <a:pt x="69" y="0"/>
                  </a:lnTo>
                  <a:lnTo>
                    <a:pt x="70" y="7"/>
                  </a:lnTo>
                  <a:lnTo>
                    <a:pt x="65" y="12"/>
                  </a:lnTo>
                  <a:lnTo>
                    <a:pt x="56" y="15"/>
                  </a:lnTo>
                  <a:lnTo>
                    <a:pt x="44" y="18"/>
                  </a:lnTo>
                  <a:lnTo>
                    <a:pt x="31" y="19"/>
                  </a:lnTo>
                  <a:lnTo>
                    <a:pt x="19" y="20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5" name="Freeform 8"/>
            <p:cNvSpPr>
              <a:spLocks/>
            </p:cNvSpPr>
            <p:nvPr/>
          </p:nvSpPr>
          <p:spPr bwMode="auto">
            <a:xfrm>
              <a:off x="2289" y="3678"/>
              <a:ext cx="431" cy="69"/>
            </a:xfrm>
            <a:custGeom>
              <a:avLst/>
              <a:gdLst>
                <a:gd name="T0" fmla="*/ 111 w 205"/>
                <a:gd name="T1" fmla="*/ 284 h 34"/>
                <a:gd name="T2" fmla="*/ 76 w 205"/>
                <a:gd name="T3" fmla="*/ 252 h 34"/>
                <a:gd name="T4" fmla="*/ 57 w 205"/>
                <a:gd name="T5" fmla="*/ 235 h 34"/>
                <a:gd name="T6" fmla="*/ 36 w 205"/>
                <a:gd name="T7" fmla="*/ 227 h 34"/>
                <a:gd name="T8" fmla="*/ 0 w 205"/>
                <a:gd name="T9" fmla="*/ 219 h 34"/>
                <a:gd name="T10" fmla="*/ 8 w 205"/>
                <a:gd name="T11" fmla="*/ 201 h 34"/>
                <a:gd name="T12" fmla="*/ 8 w 205"/>
                <a:gd name="T13" fmla="*/ 185 h 34"/>
                <a:gd name="T14" fmla="*/ 8 w 205"/>
                <a:gd name="T15" fmla="*/ 168 h 34"/>
                <a:gd name="T16" fmla="*/ 17 w 205"/>
                <a:gd name="T17" fmla="*/ 152 h 34"/>
                <a:gd name="T18" fmla="*/ 36 w 205"/>
                <a:gd name="T19" fmla="*/ 144 h 34"/>
                <a:gd name="T20" fmla="*/ 67 w 205"/>
                <a:gd name="T21" fmla="*/ 144 h 34"/>
                <a:gd name="T22" fmla="*/ 93 w 205"/>
                <a:gd name="T23" fmla="*/ 124 h 34"/>
                <a:gd name="T24" fmla="*/ 149 w 205"/>
                <a:gd name="T25" fmla="*/ 124 h 34"/>
                <a:gd name="T26" fmla="*/ 221 w 205"/>
                <a:gd name="T27" fmla="*/ 124 h 34"/>
                <a:gd name="T28" fmla="*/ 345 w 205"/>
                <a:gd name="T29" fmla="*/ 124 h 34"/>
                <a:gd name="T30" fmla="*/ 505 w 205"/>
                <a:gd name="T31" fmla="*/ 124 h 34"/>
                <a:gd name="T32" fmla="*/ 706 w 205"/>
                <a:gd name="T33" fmla="*/ 124 h 34"/>
                <a:gd name="T34" fmla="*/ 835 w 205"/>
                <a:gd name="T35" fmla="*/ 99 h 34"/>
                <a:gd name="T36" fmla="*/ 986 w 205"/>
                <a:gd name="T37" fmla="*/ 75 h 34"/>
                <a:gd name="T38" fmla="*/ 1131 w 205"/>
                <a:gd name="T39" fmla="*/ 57 h 34"/>
                <a:gd name="T40" fmla="*/ 1291 w 205"/>
                <a:gd name="T41" fmla="*/ 32 h 34"/>
                <a:gd name="T42" fmla="*/ 1440 w 205"/>
                <a:gd name="T43" fmla="*/ 24 h 34"/>
                <a:gd name="T44" fmla="*/ 1600 w 205"/>
                <a:gd name="T45" fmla="*/ 8 h 34"/>
                <a:gd name="T46" fmla="*/ 1745 w 205"/>
                <a:gd name="T47" fmla="*/ 0 h 34"/>
                <a:gd name="T48" fmla="*/ 1896 w 205"/>
                <a:gd name="T49" fmla="*/ 0 h 34"/>
                <a:gd name="T50" fmla="*/ 1905 w 205"/>
                <a:gd name="T51" fmla="*/ 8 h 34"/>
                <a:gd name="T52" fmla="*/ 1905 w 205"/>
                <a:gd name="T53" fmla="*/ 24 h 34"/>
                <a:gd name="T54" fmla="*/ 1896 w 205"/>
                <a:gd name="T55" fmla="*/ 41 h 34"/>
                <a:gd name="T56" fmla="*/ 1888 w 205"/>
                <a:gd name="T57" fmla="*/ 83 h 34"/>
                <a:gd name="T58" fmla="*/ 1745 w 205"/>
                <a:gd name="T59" fmla="*/ 99 h 34"/>
                <a:gd name="T60" fmla="*/ 1608 w 205"/>
                <a:gd name="T61" fmla="*/ 116 h 34"/>
                <a:gd name="T62" fmla="*/ 1459 w 205"/>
                <a:gd name="T63" fmla="*/ 144 h 34"/>
                <a:gd name="T64" fmla="*/ 1322 w 205"/>
                <a:gd name="T65" fmla="*/ 160 h 34"/>
                <a:gd name="T66" fmla="*/ 1179 w 205"/>
                <a:gd name="T67" fmla="*/ 177 h 34"/>
                <a:gd name="T68" fmla="*/ 1039 w 205"/>
                <a:gd name="T69" fmla="*/ 193 h 34"/>
                <a:gd name="T70" fmla="*/ 902 w 205"/>
                <a:gd name="T71" fmla="*/ 209 h 34"/>
                <a:gd name="T72" fmla="*/ 774 w 205"/>
                <a:gd name="T73" fmla="*/ 227 h 34"/>
                <a:gd name="T74" fmla="*/ 650 w 205"/>
                <a:gd name="T75" fmla="*/ 235 h 34"/>
                <a:gd name="T76" fmla="*/ 538 w 205"/>
                <a:gd name="T77" fmla="*/ 252 h 34"/>
                <a:gd name="T78" fmla="*/ 437 w 205"/>
                <a:gd name="T79" fmla="*/ 260 h 34"/>
                <a:gd name="T80" fmla="*/ 345 w 205"/>
                <a:gd name="T81" fmla="*/ 268 h 34"/>
                <a:gd name="T82" fmla="*/ 261 w 205"/>
                <a:gd name="T83" fmla="*/ 276 h 34"/>
                <a:gd name="T84" fmla="*/ 196 w 205"/>
                <a:gd name="T85" fmla="*/ 276 h 34"/>
                <a:gd name="T86" fmla="*/ 149 w 205"/>
                <a:gd name="T87" fmla="*/ 284 h 34"/>
                <a:gd name="T88" fmla="*/ 111 w 205"/>
                <a:gd name="T89" fmla="*/ 284 h 34"/>
                <a:gd name="T90" fmla="*/ 111 w 205"/>
                <a:gd name="T91" fmla="*/ 284 h 34"/>
                <a:gd name="T92" fmla="*/ 111 w 205"/>
                <a:gd name="T93" fmla="*/ 284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5"/>
                <a:gd name="T142" fmla="*/ 0 h 34"/>
                <a:gd name="T143" fmla="*/ 205 w 205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5" h="34">
                  <a:moveTo>
                    <a:pt x="12" y="34"/>
                  </a:moveTo>
                  <a:lnTo>
                    <a:pt x="8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24" y="15"/>
                  </a:lnTo>
                  <a:lnTo>
                    <a:pt x="37" y="15"/>
                  </a:lnTo>
                  <a:lnTo>
                    <a:pt x="54" y="15"/>
                  </a:lnTo>
                  <a:lnTo>
                    <a:pt x="76" y="15"/>
                  </a:lnTo>
                  <a:lnTo>
                    <a:pt x="90" y="12"/>
                  </a:lnTo>
                  <a:lnTo>
                    <a:pt x="106" y="9"/>
                  </a:lnTo>
                  <a:lnTo>
                    <a:pt x="122" y="7"/>
                  </a:lnTo>
                  <a:lnTo>
                    <a:pt x="139" y="4"/>
                  </a:lnTo>
                  <a:lnTo>
                    <a:pt x="155" y="3"/>
                  </a:lnTo>
                  <a:lnTo>
                    <a:pt x="172" y="1"/>
                  </a:lnTo>
                  <a:lnTo>
                    <a:pt x="188" y="0"/>
                  </a:lnTo>
                  <a:lnTo>
                    <a:pt x="204" y="0"/>
                  </a:lnTo>
                  <a:lnTo>
                    <a:pt x="205" y="1"/>
                  </a:lnTo>
                  <a:lnTo>
                    <a:pt x="205" y="3"/>
                  </a:lnTo>
                  <a:lnTo>
                    <a:pt x="204" y="5"/>
                  </a:lnTo>
                  <a:lnTo>
                    <a:pt x="203" y="10"/>
                  </a:lnTo>
                  <a:lnTo>
                    <a:pt x="188" y="12"/>
                  </a:lnTo>
                  <a:lnTo>
                    <a:pt x="173" y="14"/>
                  </a:lnTo>
                  <a:lnTo>
                    <a:pt x="157" y="17"/>
                  </a:lnTo>
                  <a:lnTo>
                    <a:pt x="142" y="19"/>
                  </a:lnTo>
                  <a:lnTo>
                    <a:pt x="127" y="21"/>
                  </a:lnTo>
                  <a:lnTo>
                    <a:pt x="112" y="23"/>
                  </a:lnTo>
                  <a:lnTo>
                    <a:pt x="97" y="25"/>
                  </a:lnTo>
                  <a:lnTo>
                    <a:pt x="83" y="27"/>
                  </a:lnTo>
                  <a:lnTo>
                    <a:pt x="70" y="28"/>
                  </a:lnTo>
                  <a:lnTo>
                    <a:pt x="58" y="30"/>
                  </a:lnTo>
                  <a:lnTo>
                    <a:pt x="47" y="31"/>
                  </a:lnTo>
                  <a:lnTo>
                    <a:pt x="37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6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6" name="Freeform 9"/>
            <p:cNvSpPr>
              <a:spLocks/>
            </p:cNvSpPr>
            <p:nvPr/>
          </p:nvSpPr>
          <p:spPr bwMode="auto">
            <a:xfrm>
              <a:off x="2970" y="3626"/>
              <a:ext cx="255" cy="35"/>
            </a:xfrm>
            <a:custGeom>
              <a:avLst/>
              <a:gdLst>
                <a:gd name="T0" fmla="*/ 963 w 120"/>
                <a:gd name="T1" fmla="*/ 168 h 16"/>
                <a:gd name="T2" fmla="*/ 835 w 120"/>
                <a:gd name="T3" fmla="*/ 168 h 16"/>
                <a:gd name="T4" fmla="*/ 710 w 120"/>
                <a:gd name="T5" fmla="*/ 157 h 16"/>
                <a:gd name="T6" fmla="*/ 587 w 120"/>
                <a:gd name="T7" fmla="*/ 157 h 16"/>
                <a:gd name="T8" fmla="*/ 470 w 120"/>
                <a:gd name="T9" fmla="*/ 149 h 16"/>
                <a:gd name="T10" fmla="*/ 349 w 120"/>
                <a:gd name="T11" fmla="*/ 133 h 16"/>
                <a:gd name="T12" fmla="*/ 230 w 120"/>
                <a:gd name="T13" fmla="*/ 125 h 16"/>
                <a:gd name="T14" fmla="*/ 117 w 120"/>
                <a:gd name="T15" fmla="*/ 105 h 16"/>
                <a:gd name="T16" fmla="*/ 0 w 120"/>
                <a:gd name="T17" fmla="*/ 85 h 16"/>
                <a:gd name="T18" fmla="*/ 60 w 120"/>
                <a:gd name="T19" fmla="*/ 61 h 16"/>
                <a:gd name="T20" fmla="*/ 164 w 120"/>
                <a:gd name="T21" fmla="*/ 52 h 16"/>
                <a:gd name="T22" fmla="*/ 317 w 120"/>
                <a:gd name="T23" fmla="*/ 33 h 16"/>
                <a:gd name="T24" fmla="*/ 489 w 120"/>
                <a:gd name="T25" fmla="*/ 20 h 16"/>
                <a:gd name="T26" fmla="*/ 674 w 120"/>
                <a:gd name="T27" fmla="*/ 9 h 16"/>
                <a:gd name="T28" fmla="*/ 844 w 120"/>
                <a:gd name="T29" fmla="*/ 9 h 16"/>
                <a:gd name="T30" fmla="*/ 980 w 120"/>
                <a:gd name="T31" fmla="*/ 0 h 16"/>
                <a:gd name="T32" fmla="*/ 1067 w 120"/>
                <a:gd name="T33" fmla="*/ 0 h 16"/>
                <a:gd name="T34" fmla="*/ 1084 w 120"/>
                <a:gd name="T35" fmla="*/ 20 h 16"/>
                <a:gd name="T36" fmla="*/ 1124 w 120"/>
                <a:gd name="T37" fmla="*/ 52 h 16"/>
                <a:gd name="T38" fmla="*/ 1152 w 120"/>
                <a:gd name="T39" fmla="*/ 105 h 16"/>
                <a:gd name="T40" fmla="*/ 1152 w 120"/>
                <a:gd name="T41" fmla="*/ 168 h 16"/>
                <a:gd name="T42" fmla="*/ 1101 w 120"/>
                <a:gd name="T43" fmla="*/ 168 h 16"/>
                <a:gd name="T44" fmla="*/ 1056 w 120"/>
                <a:gd name="T45" fmla="*/ 168 h 16"/>
                <a:gd name="T46" fmla="*/ 1007 w 120"/>
                <a:gd name="T47" fmla="*/ 168 h 16"/>
                <a:gd name="T48" fmla="*/ 963 w 120"/>
                <a:gd name="T49" fmla="*/ 168 h 16"/>
                <a:gd name="T50" fmla="*/ 963 w 120"/>
                <a:gd name="T51" fmla="*/ 168 h 16"/>
                <a:gd name="T52" fmla="*/ 963 w 120"/>
                <a:gd name="T53" fmla="*/ 168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6"/>
                <a:gd name="T83" fmla="*/ 120 w 1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6">
                  <a:moveTo>
                    <a:pt x="100" y="16"/>
                  </a:moveTo>
                  <a:lnTo>
                    <a:pt x="87" y="16"/>
                  </a:lnTo>
                  <a:lnTo>
                    <a:pt x="74" y="15"/>
                  </a:lnTo>
                  <a:lnTo>
                    <a:pt x="61" y="15"/>
                  </a:lnTo>
                  <a:lnTo>
                    <a:pt x="49" y="14"/>
                  </a:lnTo>
                  <a:lnTo>
                    <a:pt x="36" y="13"/>
                  </a:lnTo>
                  <a:lnTo>
                    <a:pt x="24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6" y="6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51" y="2"/>
                  </a:lnTo>
                  <a:lnTo>
                    <a:pt x="70" y="1"/>
                  </a:lnTo>
                  <a:lnTo>
                    <a:pt x="88" y="1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7" y="5"/>
                  </a:lnTo>
                  <a:lnTo>
                    <a:pt x="120" y="10"/>
                  </a:lnTo>
                  <a:lnTo>
                    <a:pt x="120" y="16"/>
                  </a:lnTo>
                  <a:lnTo>
                    <a:pt x="115" y="16"/>
                  </a:lnTo>
                  <a:lnTo>
                    <a:pt x="110" y="16"/>
                  </a:lnTo>
                  <a:lnTo>
                    <a:pt x="105" y="16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7" name="Freeform 10"/>
            <p:cNvSpPr>
              <a:spLocks/>
            </p:cNvSpPr>
            <p:nvPr/>
          </p:nvSpPr>
          <p:spPr bwMode="auto">
            <a:xfrm>
              <a:off x="2339" y="3466"/>
              <a:ext cx="167" cy="43"/>
            </a:xfrm>
            <a:custGeom>
              <a:avLst/>
              <a:gdLst>
                <a:gd name="T0" fmla="*/ 80 w 81"/>
                <a:gd name="T1" fmla="*/ 198 h 20"/>
                <a:gd name="T2" fmla="*/ 33 w 81"/>
                <a:gd name="T3" fmla="*/ 148 h 20"/>
                <a:gd name="T4" fmla="*/ 8 w 81"/>
                <a:gd name="T5" fmla="*/ 120 h 20"/>
                <a:gd name="T6" fmla="*/ 0 w 81"/>
                <a:gd name="T7" fmla="*/ 80 h 20"/>
                <a:gd name="T8" fmla="*/ 16 w 81"/>
                <a:gd name="T9" fmla="*/ 41 h 20"/>
                <a:gd name="T10" fmla="*/ 68 w 81"/>
                <a:gd name="T11" fmla="*/ 41 h 20"/>
                <a:gd name="T12" fmla="*/ 157 w 81"/>
                <a:gd name="T13" fmla="*/ 28 h 20"/>
                <a:gd name="T14" fmla="*/ 256 w 81"/>
                <a:gd name="T15" fmla="*/ 19 h 20"/>
                <a:gd name="T16" fmla="*/ 369 w 81"/>
                <a:gd name="T17" fmla="*/ 0 h 20"/>
                <a:gd name="T18" fmla="*/ 472 w 81"/>
                <a:gd name="T19" fmla="*/ 0 h 20"/>
                <a:gd name="T20" fmla="*/ 577 w 81"/>
                <a:gd name="T21" fmla="*/ 0 h 20"/>
                <a:gd name="T22" fmla="*/ 660 w 81"/>
                <a:gd name="T23" fmla="*/ 9 h 20"/>
                <a:gd name="T24" fmla="*/ 709 w 81"/>
                <a:gd name="T25" fmla="*/ 28 h 20"/>
                <a:gd name="T26" fmla="*/ 709 w 81"/>
                <a:gd name="T27" fmla="*/ 41 h 20"/>
                <a:gd name="T28" fmla="*/ 709 w 81"/>
                <a:gd name="T29" fmla="*/ 60 h 20"/>
                <a:gd name="T30" fmla="*/ 709 w 81"/>
                <a:gd name="T31" fmla="*/ 69 h 20"/>
                <a:gd name="T32" fmla="*/ 709 w 81"/>
                <a:gd name="T33" fmla="*/ 88 h 20"/>
                <a:gd name="T34" fmla="*/ 629 w 81"/>
                <a:gd name="T35" fmla="*/ 101 h 20"/>
                <a:gd name="T36" fmla="*/ 553 w 81"/>
                <a:gd name="T37" fmla="*/ 120 h 20"/>
                <a:gd name="T38" fmla="*/ 472 w 81"/>
                <a:gd name="T39" fmla="*/ 129 h 20"/>
                <a:gd name="T40" fmla="*/ 396 w 81"/>
                <a:gd name="T41" fmla="*/ 138 h 20"/>
                <a:gd name="T42" fmla="*/ 315 w 81"/>
                <a:gd name="T43" fmla="*/ 157 h 20"/>
                <a:gd name="T44" fmla="*/ 237 w 81"/>
                <a:gd name="T45" fmla="*/ 172 h 20"/>
                <a:gd name="T46" fmla="*/ 157 w 81"/>
                <a:gd name="T47" fmla="*/ 189 h 20"/>
                <a:gd name="T48" fmla="*/ 80 w 81"/>
                <a:gd name="T49" fmla="*/ 198 h 20"/>
                <a:gd name="T50" fmla="*/ 80 w 81"/>
                <a:gd name="T51" fmla="*/ 198 h 20"/>
                <a:gd name="T52" fmla="*/ 80 w 81"/>
                <a:gd name="T53" fmla="*/ 198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20"/>
                <a:gd name="T83" fmla="*/ 81 w 81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20">
                  <a:moveTo>
                    <a:pt x="9" y="20"/>
                  </a:move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4"/>
                  </a:lnTo>
                  <a:lnTo>
                    <a:pt x="18" y="3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5" y="1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72" y="10"/>
                  </a:lnTo>
                  <a:lnTo>
                    <a:pt x="63" y="12"/>
                  </a:lnTo>
                  <a:lnTo>
                    <a:pt x="54" y="13"/>
                  </a:lnTo>
                  <a:lnTo>
                    <a:pt x="45" y="14"/>
                  </a:lnTo>
                  <a:lnTo>
                    <a:pt x="36" y="16"/>
                  </a:lnTo>
                  <a:lnTo>
                    <a:pt x="27" y="17"/>
                  </a:lnTo>
                  <a:lnTo>
                    <a:pt x="18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Freeform 11"/>
            <p:cNvSpPr>
              <a:spLocks/>
            </p:cNvSpPr>
            <p:nvPr/>
          </p:nvSpPr>
          <p:spPr bwMode="auto">
            <a:xfrm>
              <a:off x="2565" y="3457"/>
              <a:ext cx="79" cy="35"/>
            </a:xfrm>
            <a:custGeom>
              <a:avLst/>
              <a:gdLst>
                <a:gd name="T0" fmla="*/ 91 w 39"/>
                <a:gd name="T1" fmla="*/ 191 h 15"/>
                <a:gd name="T2" fmla="*/ 73 w 39"/>
                <a:gd name="T3" fmla="*/ 180 h 15"/>
                <a:gd name="T4" fmla="*/ 49 w 39"/>
                <a:gd name="T5" fmla="*/ 163 h 15"/>
                <a:gd name="T6" fmla="*/ 24 w 39"/>
                <a:gd name="T7" fmla="*/ 163 h 15"/>
                <a:gd name="T8" fmla="*/ 8 w 39"/>
                <a:gd name="T9" fmla="*/ 152 h 15"/>
                <a:gd name="T10" fmla="*/ 0 w 39"/>
                <a:gd name="T11" fmla="*/ 126 h 15"/>
                <a:gd name="T12" fmla="*/ 0 w 39"/>
                <a:gd name="T13" fmla="*/ 114 h 15"/>
                <a:gd name="T14" fmla="*/ 0 w 39"/>
                <a:gd name="T15" fmla="*/ 86 h 15"/>
                <a:gd name="T16" fmla="*/ 0 w 39"/>
                <a:gd name="T17" fmla="*/ 77 h 15"/>
                <a:gd name="T18" fmla="*/ 24 w 39"/>
                <a:gd name="T19" fmla="*/ 49 h 15"/>
                <a:gd name="T20" fmla="*/ 57 w 39"/>
                <a:gd name="T21" fmla="*/ 37 h 15"/>
                <a:gd name="T22" fmla="*/ 91 w 39"/>
                <a:gd name="T23" fmla="*/ 28 h 15"/>
                <a:gd name="T24" fmla="*/ 132 w 39"/>
                <a:gd name="T25" fmla="*/ 12 h 15"/>
                <a:gd name="T26" fmla="*/ 176 w 39"/>
                <a:gd name="T27" fmla="*/ 12 h 15"/>
                <a:gd name="T28" fmla="*/ 217 w 39"/>
                <a:gd name="T29" fmla="*/ 12 h 15"/>
                <a:gd name="T30" fmla="*/ 259 w 39"/>
                <a:gd name="T31" fmla="*/ 0 h 15"/>
                <a:gd name="T32" fmla="*/ 300 w 39"/>
                <a:gd name="T33" fmla="*/ 0 h 15"/>
                <a:gd name="T34" fmla="*/ 308 w 39"/>
                <a:gd name="T35" fmla="*/ 28 h 15"/>
                <a:gd name="T36" fmla="*/ 316 w 39"/>
                <a:gd name="T37" fmla="*/ 37 h 15"/>
                <a:gd name="T38" fmla="*/ 316 w 39"/>
                <a:gd name="T39" fmla="*/ 65 h 15"/>
                <a:gd name="T40" fmla="*/ 324 w 39"/>
                <a:gd name="T41" fmla="*/ 103 h 15"/>
                <a:gd name="T42" fmla="*/ 284 w 39"/>
                <a:gd name="T43" fmla="*/ 152 h 15"/>
                <a:gd name="T44" fmla="*/ 217 w 39"/>
                <a:gd name="T45" fmla="*/ 180 h 15"/>
                <a:gd name="T46" fmla="*/ 148 w 39"/>
                <a:gd name="T47" fmla="*/ 191 h 15"/>
                <a:gd name="T48" fmla="*/ 91 w 39"/>
                <a:gd name="T49" fmla="*/ 191 h 15"/>
                <a:gd name="T50" fmla="*/ 91 w 39"/>
                <a:gd name="T51" fmla="*/ 191 h 15"/>
                <a:gd name="T52" fmla="*/ 91 w 39"/>
                <a:gd name="T53" fmla="*/ 191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15"/>
                <a:gd name="T83" fmla="*/ 39 w 39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15">
                  <a:moveTo>
                    <a:pt x="11" y="15"/>
                  </a:moveTo>
                  <a:lnTo>
                    <a:pt x="9" y="14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6" y="14"/>
                  </a:lnTo>
                  <a:lnTo>
                    <a:pt x="18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9" name="Freeform 12"/>
            <p:cNvSpPr>
              <a:spLocks/>
            </p:cNvSpPr>
            <p:nvPr/>
          </p:nvSpPr>
          <p:spPr bwMode="auto">
            <a:xfrm>
              <a:off x="2226" y="3202"/>
              <a:ext cx="293" cy="47"/>
            </a:xfrm>
            <a:custGeom>
              <a:avLst/>
              <a:gdLst>
                <a:gd name="T0" fmla="*/ 100 w 141"/>
                <a:gd name="T1" fmla="*/ 235 h 21"/>
                <a:gd name="T2" fmla="*/ 35 w 141"/>
                <a:gd name="T3" fmla="*/ 215 h 21"/>
                <a:gd name="T4" fmla="*/ 8 w 141"/>
                <a:gd name="T5" fmla="*/ 181 h 21"/>
                <a:gd name="T6" fmla="*/ 0 w 141"/>
                <a:gd name="T7" fmla="*/ 145 h 21"/>
                <a:gd name="T8" fmla="*/ 8 w 141"/>
                <a:gd name="T9" fmla="*/ 90 h 21"/>
                <a:gd name="T10" fmla="*/ 143 w 141"/>
                <a:gd name="T11" fmla="*/ 45 h 21"/>
                <a:gd name="T12" fmla="*/ 285 w 141"/>
                <a:gd name="T13" fmla="*/ 9 h 21"/>
                <a:gd name="T14" fmla="*/ 449 w 141"/>
                <a:gd name="T15" fmla="*/ 0 h 21"/>
                <a:gd name="T16" fmla="*/ 609 w 141"/>
                <a:gd name="T17" fmla="*/ 0 h 21"/>
                <a:gd name="T18" fmla="*/ 781 w 141"/>
                <a:gd name="T19" fmla="*/ 0 h 21"/>
                <a:gd name="T20" fmla="*/ 950 w 141"/>
                <a:gd name="T21" fmla="*/ 9 h 21"/>
                <a:gd name="T22" fmla="*/ 1114 w 141"/>
                <a:gd name="T23" fmla="*/ 9 h 21"/>
                <a:gd name="T24" fmla="*/ 1266 w 141"/>
                <a:gd name="T25" fmla="*/ 20 h 21"/>
                <a:gd name="T26" fmla="*/ 1257 w 141"/>
                <a:gd name="T27" fmla="*/ 36 h 21"/>
                <a:gd name="T28" fmla="*/ 1238 w 141"/>
                <a:gd name="T29" fmla="*/ 36 h 21"/>
                <a:gd name="T30" fmla="*/ 1201 w 141"/>
                <a:gd name="T31" fmla="*/ 45 h 21"/>
                <a:gd name="T32" fmla="*/ 1141 w 141"/>
                <a:gd name="T33" fmla="*/ 65 h 21"/>
                <a:gd name="T34" fmla="*/ 1049 w 141"/>
                <a:gd name="T35" fmla="*/ 90 h 21"/>
                <a:gd name="T36" fmla="*/ 906 w 141"/>
                <a:gd name="T37" fmla="*/ 110 h 21"/>
                <a:gd name="T38" fmla="*/ 709 w 141"/>
                <a:gd name="T39" fmla="*/ 154 h 21"/>
                <a:gd name="T40" fmla="*/ 449 w 141"/>
                <a:gd name="T41" fmla="*/ 215 h 21"/>
                <a:gd name="T42" fmla="*/ 405 w 141"/>
                <a:gd name="T43" fmla="*/ 215 h 21"/>
                <a:gd name="T44" fmla="*/ 357 w 141"/>
                <a:gd name="T45" fmla="*/ 226 h 21"/>
                <a:gd name="T46" fmla="*/ 316 w 141"/>
                <a:gd name="T47" fmla="*/ 226 h 21"/>
                <a:gd name="T48" fmla="*/ 276 w 141"/>
                <a:gd name="T49" fmla="*/ 226 h 21"/>
                <a:gd name="T50" fmla="*/ 233 w 141"/>
                <a:gd name="T51" fmla="*/ 226 h 21"/>
                <a:gd name="T52" fmla="*/ 189 w 141"/>
                <a:gd name="T53" fmla="*/ 226 h 21"/>
                <a:gd name="T54" fmla="*/ 143 w 141"/>
                <a:gd name="T55" fmla="*/ 235 h 21"/>
                <a:gd name="T56" fmla="*/ 100 w 141"/>
                <a:gd name="T57" fmla="*/ 235 h 21"/>
                <a:gd name="T58" fmla="*/ 100 w 141"/>
                <a:gd name="T59" fmla="*/ 235 h 21"/>
                <a:gd name="T60" fmla="*/ 100 w 141"/>
                <a:gd name="T61" fmla="*/ 235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21"/>
                <a:gd name="T95" fmla="*/ 141 w 14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21">
                  <a:moveTo>
                    <a:pt x="11" y="21"/>
                  </a:moveTo>
                  <a:lnTo>
                    <a:pt x="4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6" y="4"/>
                  </a:lnTo>
                  <a:lnTo>
                    <a:pt x="32" y="1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"/>
                  </a:lnTo>
                  <a:lnTo>
                    <a:pt x="124" y="1"/>
                  </a:lnTo>
                  <a:lnTo>
                    <a:pt x="141" y="2"/>
                  </a:lnTo>
                  <a:lnTo>
                    <a:pt x="140" y="3"/>
                  </a:lnTo>
                  <a:lnTo>
                    <a:pt x="138" y="3"/>
                  </a:lnTo>
                  <a:lnTo>
                    <a:pt x="134" y="4"/>
                  </a:lnTo>
                  <a:lnTo>
                    <a:pt x="127" y="6"/>
                  </a:lnTo>
                  <a:lnTo>
                    <a:pt x="117" y="8"/>
                  </a:lnTo>
                  <a:lnTo>
                    <a:pt x="101" y="10"/>
                  </a:lnTo>
                  <a:lnTo>
                    <a:pt x="79" y="14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0" y="20"/>
                  </a:lnTo>
                  <a:lnTo>
                    <a:pt x="35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6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0" name="Freeform 13"/>
            <p:cNvSpPr>
              <a:spLocks/>
            </p:cNvSpPr>
            <p:nvPr/>
          </p:nvSpPr>
          <p:spPr bwMode="auto">
            <a:xfrm>
              <a:off x="2569" y="3184"/>
              <a:ext cx="79" cy="35"/>
            </a:xfrm>
            <a:custGeom>
              <a:avLst/>
              <a:gdLst>
                <a:gd name="T0" fmla="*/ 19 w 37"/>
                <a:gd name="T1" fmla="*/ 191 h 15"/>
                <a:gd name="T2" fmla="*/ 9 w 37"/>
                <a:gd name="T3" fmla="*/ 152 h 15"/>
                <a:gd name="T4" fmla="*/ 0 w 37"/>
                <a:gd name="T5" fmla="*/ 126 h 15"/>
                <a:gd name="T6" fmla="*/ 9 w 37"/>
                <a:gd name="T7" fmla="*/ 86 h 15"/>
                <a:gd name="T8" fmla="*/ 9 w 37"/>
                <a:gd name="T9" fmla="*/ 65 h 15"/>
                <a:gd name="T10" fmla="*/ 49 w 37"/>
                <a:gd name="T11" fmla="*/ 49 h 15"/>
                <a:gd name="T12" fmla="*/ 96 w 37"/>
                <a:gd name="T13" fmla="*/ 37 h 15"/>
                <a:gd name="T14" fmla="*/ 137 w 37"/>
                <a:gd name="T15" fmla="*/ 28 h 15"/>
                <a:gd name="T16" fmla="*/ 173 w 37"/>
                <a:gd name="T17" fmla="*/ 12 h 15"/>
                <a:gd name="T18" fmla="*/ 224 w 37"/>
                <a:gd name="T19" fmla="*/ 12 h 15"/>
                <a:gd name="T20" fmla="*/ 265 w 37"/>
                <a:gd name="T21" fmla="*/ 0 h 15"/>
                <a:gd name="T22" fmla="*/ 310 w 37"/>
                <a:gd name="T23" fmla="*/ 12 h 15"/>
                <a:gd name="T24" fmla="*/ 361 w 37"/>
                <a:gd name="T25" fmla="*/ 12 h 15"/>
                <a:gd name="T26" fmla="*/ 350 w 37"/>
                <a:gd name="T27" fmla="*/ 86 h 15"/>
                <a:gd name="T28" fmla="*/ 318 w 37"/>
                <a:gd name="T29" fmla="*/ 142 h 15"/>
                <a:gd name="T30" fmla="*/ 282 w 37"/>
                <a:gd name="T31" fmla="*/ 163 h 15"/>
                <a:gd name="T32" fmla="*/ 233 w 37"/>
                <a:gd name="T33" fmla="*/ 180 h 15"/>
                <a:gd name="T34" fmla="*/ 188 w 37"/>
                <a:gd name="T35" fmla="*/ 191 h 15"/>
                <a:gd name="T36" fmla="*/ 137 w 37"/>
                <a:gd name="T37" fmla="*/ 191 h 15"/>
                <a:gd name="T38" fmla="*/ 77 w 37"/>
                <a:gd name="T39" fmla="*/ 191 h 15"/>
                <a:gd name="T40" fmla="*/ 19 w 37"/>
                <a:gd name="T41" fmla="*/ 191 h 15"/>
                <a:gd name="T42" fmla="*/ 19 w 37"/>
                <a:gd name="T43" fmla="*/ 191 h 15"/>
                <a:gd name="T44" fmla="*/ 19 w 37"/>
                <a:gd name="T45" fmla="*/ 191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15"/>
                <a:gd name="T71" fmla="*/ 37 w 3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15">
                  <a:moveTo>
                    <a:pt x="2" y="15"/>
                  </a:moveTo>
                  <a:lnTo>
                    <a:pt x="1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4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36" y="7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1" name="Freeform 14"/>
            <p:cNvSpPr>
              <a:spLocks/>
            </p:cNvSpPr>
            <p:nvPr/>
          </p:nvSpPr>
          <p:spPr bwMode="auto">
            <a:xfrm>
              <a:off x="2251" y="2890"/>
              <a:ext cx="318" cy="56"/>
            </a:xfrm>
            <a:custGeom>
              <a:avLst/>
              <a:gdLst>
                <a:gd name="T0" fmla="*/ 180 w 150"/>
                <a:gd name="T1" fmla="*/ 280 h 25"/>
                <a:gd name="T2" fmla="*/ 76 w 150"/>
                <a:gd name="T3" fmla="*/ 246 h 25"/>
                <a:gd name="T4" fmla="*/ 28 w 150"/>
                <a:gd name="T5" fmla="*/ 215 h 25"/>
                <a:gd name="T6" fmla="*/ 8 w 150"/>
                <a:gd name="T7" fmla="*/ 155 h 25"/>
                <a:gd name="T8" fmla="*/ 0 w 150"/>
                <a:gd name="T9" fmla="*/ 81 h 25"/>
                <a:gd name="T10" fmla="*/ 76 w 150"/>
                <a:gd name="T11" fmla="*/ 45 h 25"/>
                <a:gd name="T12" fmla="*/ 220 w 150"/>
                <a:gd name="T13" fmla="*/ 20 h 25"/>
                <a:gd name="T14" fmla="*/ 401 w 150"/>
                <a:gd name="T15" fmla="*/ 9 h 25"/>
                <a:gd name="T16" fmla="*/ 611 w 150"/>
                <a:gd name="T17" fmla="*/ 0 h 25"/>
                <a:gd name="T18" fmla="*/ 827 w 150"/>
                <a:gd name="T19" fmla="*/ 0 h 25"/>
                <a:gd name="T20" fmla="*/ 1047 w 150"/>
                <a:gd name="T21" fmla="*/ 9 h 25"/>
                <a:gd name="T22" fmla="*/ 1240 w 150"/>
                <a:gd name="T23" fmla="*/ 20 h 25"/>
                <a:gd name="T24" fmla="*/ 1393 w 150"/>
                <a:gd name="T25" fmla="*/ 36 h 25"/>
                <a:gd name="T26" fmla="*/ 1401 w 150"/>
                <a:gd name="T27" fmla="*/ 45 h 25"/>
                <a:gd name="T28" fmla="*/ 1412 w 150"/>
                <a:gd name="T29" fmla="*/ 56 h 25"/>
                <a:gd name="T30" fmla="*/ 1420 w 150"/>
                <a:gd name="T31" fmla="*/ 65 h 25"/>
                <a:gd name="T32" fmla="*/ 1429 w 150"/>
                <a:gd name="T33" fmla="*/ 81 h 25"/>
                <a:gd name="T34" fmla="*/ 1353 w 150"/>
                <a:gd name="T35" fmla="*/ 110 h 25"/>
                <a:gd name="T36" fmla="*/ 1219 w 150"/>
                <a:gd name="T37" fmla="*/ 146 h 25"/>
                <a:gd name="T38" fmla="*/ 1039 w 150"/>
                <a:gd name="T39" fmla="*/ 181 h 25"/>
                <a:gd name="T40" fmla="*/ 827 w 150"/>
                <a:gd name="T41" fmla="*/ 215 h 25"/>
                <a:gd name="T42" fmla="*/ 621 w 150"/>
                <a:gd name="T43" fmla="*/ 235 h 25"/>
                <a:gd name="T44" fmla="*/ 426 w 150"/>
                <a:gd name="T45" fmla="*/ 260 h 25"/>
                <a:gd name="T46" fmla="*/ 273 w 150"/>
                <a:gd name="T47" fmla="*/ 271 h 25"/>
                <a:gd name="T48" fmla="*/ 180 w 150"/>
                <a:gd name="T49" fmla="*/ 280 h 25"/>
                <a:gd name="T50" fmla="*/ 180 w 150"/>
                <a:gd name="T51" fmla="*/ 280 h 25"/>
                <a:gd name="T52" fmla="*/ 180 w 150"/>
                <a:gd name="T53" fmla="*/ 280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0"/>
                <a:gd name="T82" fmla="*/ 0 h 25"/>
                <a:gd name="T83" fmla="*/ 150 w 150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0" h="25">
                  <a:moveTo>
                    <a:pt x="19" y="25"/>
                  </a:moveTo>
                  <a:lnTo>
                    <a:pt x="8" y="22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7"/>
                  </a:lnTo>
                  <a:lnTo>
                    <a:pt x="8" y="4"/>
                  </a:lnTo>
                  <a:lnTo>
                    <a:pt x="23" y="2"/>
                  </a:lnTo>
                  <a:lnTo>
                    <a:pt x="42" y="1"/>
                  </a:lnTo>
                  <a:lnTo>
                    <a:pt x="64" y="0"/>
                  </a:lnTo>
                  <a:lnTo>
                    <a:pt x="87" y="0"/>
                  </a:lnTo>
                  <a:lnTo>
                    <a:pt x="110" y="1"/>
                  </a:lnTo>
                  <a:lnTo>
                    <a:pt x="130" y="2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5"/>
                  </a:lnTo>
                  <a:lnTo>
                    <a:pt x="149" y="6"/>
                  </a:lnTo>
                  <a:lnTo>
                    <a:pt x="150" y="7"/>
                  </a:lnTo>
                  <a:lnTo>
                    <a:pt x="142" y="10"/>
                  </a:lnTo>
                  <a:lnTo>
                    <a:pt x="128" y="13"/>
                  </a:lnTo>
                  <a:lnTo>
                    <a:pt x="109" y="16"/>
                  </a:lnTo>
                  <a:lnTo>
                    <a:pt x="87" y="19"/>
                  </a:lnTo>
                  <a:lnTo>
                    <a:pt x="65" y="21"/>
                  </a:lnTo>
                  <a:lnTo>
                    <a:pt x="45" y="23"/>
                  </a:lnTo>
                  <a:lnTo>
                    <a:pt x="29" y="24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2" name="Freeform 15"/>
            <p:cNvSpPr>
              <a:spLocks/>
            </p:cNvSpPr>
            <p:nvPr/>
          </p:nvSpPr>
          <p:spPr bwMode="auto">
            <a:xfrm>
              <a:off x="2218" y="2314"/>
              <a:ext cx="318" cy="34"/>
            </a:xfrm>
            <a:custGeom>
              <a:avLst/>
              <a:gdLst>
                <a:gd name="T0" fmla="*/ 36 w 152"/>
                <a:gd name="T1" fmla="*/ 153 h 16"/>
                <a:gd name="T2" fmla="*/ 17 w 152"/>
                <a:gd name="T3" fmla="*/ 113 h 16"/>
                <a:gd name="T4" fmla="*/ 8 w 152"/>
                <a:gd name="T5" fmla="*/ 96 h 16"/>
                <a:gd name="T6" fmla="*/ 8 w 152"/>
                <a:gd name="T7" fmla="*/ 68 h 16"/>
                <a:gd name="T8" fmla="*/ 0 w 152"/>
                <a:gd name="T9" fmla="*/ 28 h 16"/>
                <a:gd name="T10" fmla="*/ 65 w 152"/>
                <a:gd name="T11" fmla="*/ 9 h 16"/>
                <a:gd name="T12" fmla="*/ 220 w 152"/>
                <a:gd name="T13" fmla="*/ 0 h 16"/>
                <a:gd name="T14" fmla="*/ 421 w 152"/>
                <a:gd name="T15" fmla="*/ 0 h 16"/>
                <a:gd name="T16" fmla="*/ 661 w 152"/>
                <a:gd name="T17" fmla="*/ 0 h 16"/>
                <a:gd name="T18" fmla="*/ 898 w 152"/>
                <a:gd name="T19" fmla="*/ 19 h 16"/>
                <a:gd name="T20" fmla="*/ 1115 w 152"/>
                <a:gd name="T21" fmla="*/ 40 h 16"/>
                <a:gd name="T22" fmla="*/ 1291 w 152"/>
                <a:gd name="T23" fmla="*/ 76 h 16"/>
                <a:gd name="T24" fmla="*/ 1391 w 152"/>
                <a:gd name="T25" fmla="*/ 113 h 16"/>
                <a:gd name="T26" fmla="*/ 1218 w 152"/>
                <a:gd name="T27" fmla="*/ 113 h 16"/>
                <a:gd name="T28" fmla="*/ 1054 w 152"/>
                <a:gd name="T29" fmla="*/ 113 h 16"/>
                <a:gd name="T30" fmla="*/ 881 w 152"/>
                <a:gd name="T31" fmla="*/ 125 h 16"/>
                <a:gd name="T32" fmla="*/ 705 w 152"/>
                <a:gd name="T33" fmla="*/ 136 h 16"/>
                <a:gd name="T34" fmla="*/ 529 w 152"/>
                <a:gd name="T35" fmla="*/ 136 h 16"/>
                <a:gd name="T36" fmla="*/ 368 w 152"/>
                <a:gd name="T37" fmla="*/ 144 h 16"/>
                <a:gd name="T38" fmla="*/ 201 w 152"/>
                <a:gd name="T39" fmla="*/ 153 h 16"/>
                <a:gd name="T40" fmla="*/ 36 w 152"/>
                <a:gd name="T41" fmla="*/ 153 h 16"/>
                <a:gd name="T42" fmla="*/ 36 w 152"/>
                <a:gd name="T43" fmla="*/ 153 h 16"/>
                <a:gd name="T44" fmla="*/ 36 w 152"/>
                <a:gd name="T45" fmla="*/ 153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"/>
                <a:gd name="T71" fmla="*/ 152 w 152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">
                  <a:moveTo>
                    <a:pt x="4" y="16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3"/>
                  </a:lnTo>
                  <a:lnTo>
                    <a:pt x="7" y="1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72" y="0"/>
                  </a:lnTo>
                  <a:lnTo>
                    <a:pt x="98" y="2"/>
                  </a:lnTo>
                  <a:lnTo>
                    <a:pt x="122" y="4"/>
                  </a:lnTo>
                  <a:lnTo>
                    <a:pt x="141" y="8"/>
                  </a:lnTo>
                  <a:lnTo>
                    <a:pt x="152" y="12"/>
                  </a:lnTo>
                  <a:lnTo>
                    <a:pt x="133" y="12"/>
                  </a:lnTo>
                  <a:lnTo>
                    <a:pt x="115" y="12"/>
                  </a:lnTo>
                  <a:lnTo>
                    <a:pt x="96" y="13"/>
                  </a:lnTo>
                  <a:lnTo>
                    <a:pt x="77" y="14"/>
                  </a:lnTo>
                  <a:lnTo>
                    <a:pt x="58" y="14"/>
                  </a:lnTo>
                  <a:lnTo>
                    <a:pt x="40" y="15"/>
                  </a:lnTo>
                  <a:lnTo>
                    <a:pt x="22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3" name="Freeform 16"/>
            <p:cNvSpPr>
              <a:spLocks/>
            </p:cNvSpPr>
            <p:nvPr/>
          </p:nvSpPr>
          <p:spPr bwMode="auto">
            <a:xfrm>
              <a:off x="2289" y="1738"/>
              <a:ext cx="330" cy="52"/>
            </a:xfrm>
            <a:custGeom>
              <a:avLst/>
              <a:gdLst>
                <a:gd name="T0" fmla="*/ 8 w 157"/>
                <a:gd name="T1" fmla="*/ 225 h 25"/>
                <a:gd name="T2" fmla="*/ 0 w 157"/>
                <a:gd name="T3" fmla="*/ 191 h 25"/>
                <a:gd name="T4" fmla="*/ 0 w 157"/>
                <a:gd name="T5" fmla="*/ 160 h 25"/>
                <a:gd name="T6" fmla="*/ 0 w 157"/>
                <a:gd name="T7" fmla="*/ 133 h 25"/>
                <a:gd name="T8" fmla="*/ 0 w 157"/>
                <a:gd name="T9" fmla="*/ 100 h 25"/>
                <a:gd name="T10" fmla="*/ 111 w 157"/>
                <a:gd name="T11" fmla="*/ 44 h 25"/>
                <a:gd name="T12" fmla="*/ 261 w 157"/>
                <a:gd name="T13" fmla="*/ 8 h 25"/>
                <a:gd name="T14" fmla="*/ 454 w 157"/>
                <a:gd name="T15" fmla="*/ 0 h 25"/>
                <a:gd name="T16" fmla="*/ 677 w 157"/>
                <a:gd name="T17" fmla="*/ 8 h 25"/>
                <a:gd name="T18" fmla="*/ 893 w 157"/>
                <a:gd name="T19" fmla="*/ 17 h 25"/>
                <a:gd name="T20" fmla="*/ 1114 w 157"/>
                <a:gd name="T21" fmla="*/ 44 h 25"/>
                <a:gd name="T22" fmla="*/ 1299 w 157"/>
                <a:gd name="T23" fmla="*/ 52 h 25"/>
                <a:gd name="T24" fmla="*/ 1459 w 157"/>
                <a:gd name="T25" fmla="*/ 64 h 25"/>
                <a:gd name="T26" fmla="*/ 1448 w 157"/>
                <a:gd name="T27" fmla="*/ 83 h 25"/>
                <a:gd name="T28" fmla="*/ 1410 w 157"/>
                <a:gd name="T29" fmla="*/ 100 h 25"/>
                <a:gd name="T30" fmla="*/ 1356 w 157"/>
                <a:gd name="T31" fmla="*/ 116 h 25"/>
                <a:gd name="T32" fmla="*/ 1272 w 157"/>
                <a:gd name="T33" fmla="*/ 133 h 25"/>
                <a:gd name="T34" fmla="*/ 1162 w 157"/>
                <a:gd name="T35" fmla="*/ 144 h 25"/>
                <a:gd name="T36" fmla="*/ 1051 w 157"/>
                <a:gd name="T37" fmla="*/ 160 h 25"/>
                <a:gd name="T38" fmla="*/ 919 w 157"/>
                <a:gd name="T39" fmla="*/ 173 h 25"/>
                <a:gd name="T40" fmla="*/ 790 w 157"/>
                <a:gd name="T41" fmla="*/ 181 h 25"/>
                <a:gd name="T42" fmla="*/ 658 w 157"/>
                <a:gd name="T43" fmla="*/ 200 h 25"/>
                <a:gd name="T44" fmla="*/ 521 w 157"/>
                <a:gd name="T45" fmla="*/ 200 h 25"/>
                <a:gd name="T46" fmla="*/ 397 w 157"/>
                <a:gd name="T47" fmla="*/ 208 h 25"/>
                <a:gd name="T48" fmla="*/ 277 w 157"/>
                <a:gd name="T49" fmla="*/ 216 h 25"/>
                <a:gd name="T50" fmla="*/ 185 w 157"/>
                <a:gd name="T51" fmla="*/ 216 h 25"/>
                <a:gd name="T52" fmla="*/ 101 w 157"/>
                <a:gd name="T53" fmla="*/ 225 h 25"/>
                <a:gd name="T54" fmla="*/ 36 w 157"/>
                <a:gd name="T55" fmla="*/ 225 h 25"/>
                <a:gd name="T56" fmla="*/ 8 w 157"/>
                <a:gd name="T57" fmla="*/ 225 h 25"/>
                <a:gd name="T58" fmla="*/ 8 w 157"/>
                <a:gd name="T59" fmla="*/ 225 h 25"/>
                <a:gd name="T60" fmla="*/ 8 w 157"/>
                <a:gd name="T61" fmla="*/ 225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25"/>
                <a:gd name="T95" fmla="*/ 157 w 157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25">
                  <a:moveTo>
                    <a:pt x="1" y="25"/>
                  </a:move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28" y="1"/>
                  </a:lnTo>
                  <a:lnTo>
                    <a:pt x="49" y="0"/>
                  </a:lnTo>
                  <a:lnTo>
                    <a:pt x="73" y="1"/>
                  </a:lnTo>
                  <a:lnTo>
                    <a:pt x="96" y="2"/>
                  </a:lnTo>
                  <a:lnTo>
                    <a:pt x="120" y="5"/>
                  </a:lnTo>
                  <a:lnTo>
                    <a:pt x="140" y="6"/>
                  </a:lnTo>
                  <a:lnTo>
                    <a:pt x="157" y="7"/>
                  </a:lnTo>
                  <a:lnTo>
                    <a:pt x="156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37" y="15"/>
                  </a:lnTo>
                  <a:lnTo>
                    <a:pt x="125" y="16"/>
                  </a:lnTo>
                  <a:lnTo>
                    <a:pt x="113" y="18"/>
                  </a:lnTo>
                  <a:lnTo>
                    <a:pt x="99" y="19"/>
                  </a:lnTo>
                  <a:lnTo>
                    <a:pt x="85" y="20"/>
                  </a:lnTo>
                  <a:lnTo>
                    <a:pt x="71" y="22"/>
                  </a:lnTo>
                  <a:lnTo>
                    <a:pt x="56" y="22"/>
                  </a:lnTo>
                  <a:lnTo>
                    <a:pt x="43" y="23"/>
                  </a:lnTo>
                  <a:lnTo>
                    <a:pt x="30" y="24"/>
                  </a:lnTo>
                  <a:lnTo>
                    <a:pt x="20" y="24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Freeform 17"/>
            <p:cNvSpPr>
              <a:spLocks/>
            </p:cNvSpPr>
            <p:nvPr/>
          </p:nvSpPr>
          <p:spPr bwMode="auto">
            <a:xfrm>
              <a:off x="2285" y="1495"/>
              <a:ext cx="288" cy="44"/>
            </a:xfrm>
            <a:custGeom>
              <a:avLst/>
              <a:gdLst>
                <a:gd name="T0" fmla="*/ 17 w 137"/>
                <a:gd name="T1" fmla="*/ 184 h 21"/>
                <a:gd name="T2" fmla="*/ 0 w 137"/>
                <a:gd name="T3" fmla="*/ 136 h 21"/>
                <a:gd name="T4" fmla="*/ 0 w 137"/>
                <a:gd name="T5" fmla="*/ 101 h 21"/>
                <a:gd name="T6" fmla="*/ 8 w 137"/>
                <a:gd name="T7" fmla="*/ 75 h 21"/>
                <a:gd name="T8" fmla="*/ 8 w 137"/>
                <a:gd name="T9" fmla="*/ 44 h 21"/>
                <a:gd name="T10" fmla="*/ 128 w 137"/>
                <a:gd name="T11" fmla="*/ 17 h 21"/>
                <a:gd name="T12" fmla="*/ 277 w 137"/>
                <a:gd name="T13" fmla="*/ 8 h 21"/>
                <a:gd name="T14" fmla="*/ 446 w 137"/>
                <a:gd name="T15" fmla="*/ 0 h 21"/>
                <a:gd name="T16" fmla="*/ 614 w 137"/>
                <a:gd name="T17" fmla="*/ 0 h 21"/>
                <a:gd name="T18" fmla="*/ 790 w 137"/>
                <a:gd name="T19" fmla="*/ 0 h 21"/>
                <a:gd name="T20" fmla="*/ 967 w 137"/>
                <a:gd name="T21" fmla="*/ 8 h 21"/>
                <a:gd name="T22" fmla="*/ 1131 w 137"/>
                <a:gd name="T23" fmla="*/ 27 h 21"/>
                <a:gd name="T24" fmla="*/ 1272 w 137"/>
                <a:gd name="T25" fmla="*/ 44 h 21"/>
                <a:gd name="T26" fmla="*/ 1238 w 137"/>
                <a:gd name="T27" fmla="*/ 84 h 21"/>
                <a:gd name="T28" fmla="*/ 1163 w 137"/>
                <a:gd name="T29" fmla="*/ 109 h 21"/>
                <a:gd name="T30" fmla="*/ 1062 w 137"/>
                <a:gd name="T31" fmla="*/ 128 h 21"/>
                <a:gd name="T32" fmla="*/ 927 w 137"/>
                <a:gd name="T33" fmla="*/ 136 h 21"/>
                <a:gd name="T34" fmla="*/ 799 w 137"/>
                <a:gd name="T35" fmla="*/ 149 h 21"/>
                <a:gd name="T36" fmla="*/ 666 w 137"/>
                <a:gd name="T37" fmla="*/ 157 h 21"/>
                <a:gd name="T38" fmla="*/ 557 w 137"/>
                <a:gd name="T39" fmla="*/ 157 h 21"/>
                <a:gd name="T40" fmla="*/ 481 w 137"/>
                <a:gd name="T41" fmla="*/ 176 h 21"/>
                <a:gd name="T42" fmla="*/ 389 w 137"/>
                <a:gd name="T43" fmla="*/ 184 h 21"/>
                <a:gd name="T44" fmla="*/ 328 w 137"/>
                <a:gd name="T45" fmla="*/ 184 h 21"/>
                <a:gd name="T46" fmla="*/ 269 w 137"/>
                <a:gd name="T47" fmla="*/ 184 h 21"/>
                <a:gd name="T48" fmla="*/ 221 w 137"/>
                <a:gd name="T49" fmla="*/ 193 h 21"/>
                <a:gd name="T50" fmla="*/ 177 w 137"/>
                <a:gd name="T51" fmla="*/ 193 h 21"/>
                <a:gd name="T52" fmla="*/ 141 w 137"/>
                <a:gd name="T53" fmla="*/ 193 h 21"/>
                <a:gd name="T54" fmla="*/ 84 w 137"/>
                <a:gd name="T55" fmla="*/ 184 h 21"/>
                <a:gd name="T56" fmla="*/ 17 w 137"/>
                <a:gd name="T57" fmla="*/ 184 h 21"/>
                <a:gd name="T58" fmla="*/ 17 w 137"/>
                <a:gd name="T59" fmla="*/ 184 h 21"/>
                <a:gd name="T60" fmla="*/ 17 w 137"/>
                <a:gd name="T61" fmla="*/ 184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21"/>
                <a:gd name="T95" fmla="*/ 137 w 137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21">
                  <a:moveTo>
                    <a:pt x="2" y="20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4" y="2"/>
                  </a:lnTo>
                  <a:lnTo>
                    <a:pt x="30" y="1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104" y="1"/>
                  </a:lnTo>
                  <a:lnTo>
                    <a:pt x="122" y="3"/>
                  </a:lnTo>
                  <a:lnTo>
                    <a:pt x="137" y="5"/>
                  </a:lnTo>
                  <a:lnTo>
                    <a:pt x="133" y="9"/>
                  </a:lnTo>
                  <a:lnTo>
                    <a:pt x="125" y="12"/>
                  </a:lnTo>
                  <a:lnTo>
                    <a:pt x="114" y="14"/>
                  </a:lnTo>
                  <a:lnTo>
                    <a:pt x="100" y="15"/>
                  </a:lnTo>
                  <a:lnTo>
                    <a:pt x="86" y="16"/>
                  </a:lnTo>
                  <a:lnTo>
                    <a:pt x="72" y="17"/>
                  </a:lnTo>
                  <a:lnTo>
                    <a:pt x="60" y="17"/>
                  </a:lnTo>
                  <a:lnTo>
                    <a:pt x="52" y="19"/>
                  </a:lnTo>
                  <a:lnTo>
                    <a:pt x="42" y="20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9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Freeform 18"/>
            <p:cNvSpPr>
              <a:spLocks/>
            </p:cNvSpPr>
            <p:nvPr/>
          </p:nvSpPr>
          <p:spPr bwMode="auto">
            <a:xfrm>
              <a:off x="930" y="1162"/>
              <a:ext cx="3901" cy="2763"/>
            </a:xfrm>
            <a:custGeom>
              <a:avLst/>
              <a:gdLst>
                <a:gd name="T0" fmla="*/ 7242 w 1867"/>
                <a:gd name="T1" fmla="*/ 12903 h 1276"/>
                <a:gd name="T2" fmla="*/ 6448 w 1867"/>
                <a:gd name="T3" fmla="*/ 12693 h 1276"/>
                <a:gd name="T4" fmla="*/ 5903 w 1867"/>
                <a:gd name="T5" fmla="*/ 12215 h 1276"/>
                <a:gd name="T6" fmla="*/ 4998 w 1867"/>
                <a:gd name="T7" fmla="*/ 12154 h 1276"/>
                <a:gd name="T8" fmla="*/ 4095 w 1867"/>
                <a:gd name="T9" fmla="*/ 12232 h 1276"/>
                <a:gd name="T10" fmla="*/ 3331 w 1867"/>
                <a:gd name="T11" fmla="*/ 12327 h 1276"/>
                <a:gd name="T12" fmla="*/ 2654 w 1867"/>
                <a:gd name="T13" fmla="*/ 12397 h 1276"/>
                <a:gd name="T14" fmla="*/ 2000 w 1867"/>
                <a:gd name="T15" fmla="*/ 12457 h 1276"/>
                <a:gd name="T16" fmla="*/ 1575 w 1867"/>
                <a:gd name="T17" fmla="*/ 12379 h 1276"/>
                <a:gd name="T18" fmla="*/ 1066 w 1867"/>
                <a:gd name="T19" fmla="*/ 10348 h 1276"/>
                <a:gd name="T20" fmla="*/ 336 w 1867"/>
                <a:gd name="T21" fmla="*/ 6953 h 1276"/>
                <a:gd name="T22" fmla="*/ 44 w 1867"/>
                <a:gd name="T23" fmla="*/ 5167 h 1276"/>
                <a:gd name="T24" fmla="*/ 176 w 1867"/>
                <a:gd name="T25" fmla="*/ 4233 h 1276"/>
                <a:gd name="T26" fmla="*/ 468 w 1867"/>
                <a:gd name="T27" fmla="*/ 2406 h 1276"/>
                <a:gd name="T28" fmla="*/ 702 w 1867"/>
                <a:gd name="T29" fmla="*/ 1819 h 1276"/>
                <a:gd name="T30" fmla="*/ 938 w 1867"/>
                <a:gd name="T31" fmla="*/ 1308 h 1276"/>
                <a:gd name="T32" fmla="*/ 1835 w 1867"/>
                <a:gd name="T33" fmla="*/ 1037 h 1276"/>
                <a:gd name="T34" fmla="*/ 2921 w 1867"/>
                <a:gd name="T35" fmla="*/ 1065 h 1276"/>
                <a:gd name="T36" fmla="*/ 3876 w 1867"/>
                <a:gd name="T37" fmla="*/ 1126 h 1276"/>
                <a:gd name="T38" fmla="*/ 4087 w 1867"/>
                <a:gd name="T39" fmla="*/ 1026 h 1276"/>
                <a:gd name="T40" fmla="*/ 4898 w 1867"/>
                <a:gd name="T41" fmla="*/ 479 h 1276"/>
                <a:gd name="T42" fmla="*/ 5675 w 1867"/>
                <a:gd name="T43" fmla="*/ 52 h 1276"/>
                <a:gd name="T44" fmla="*/ 6256 w 1867"/>
                <a:gd name="T45" fmla="*/ 9 h 1276"/>
                <a:gd name="T46" fmla="*/ 6868 w 1867"/>
                <a:gd name="T47" fmla="*/ 173 h 1276"/>
                <a:gd name="T48" fmla="*/ 7509 w 1867"/>
                <a:gd name="T49" fmla="*/ 498 h 1276"/>
                <a:gd name="T50" fmla="*/ 8299 w 1867"/>
                <a:gd name="T51" fmla="*/ 1026 h 1276"/>
                <a:gd name="T52" fmla="*/ 8648 w 1867"/>
                <a:gd name="T53" fmla="*/ 1247 h 1276"/>
                <a:gd name="T54" fmla="*/ 8868 w 1867"/>
                <a:gd name="T55" fmla="*/ 1115 h 1276"/>
                <a:gd name="T56" fmla="*/ 9770 w 1867"/>
                <a:gd name="T57" fmla="*/ 567 h 1276"/>
                <a:gd name="T58" fmla="*/ 10844 w 1867"/>
                <a:gd name="T59" fmla="*/ 273 h 1276"/>
                <a:gd name="T60" fmla="*/ 11922 w 1867"/>
                <a:gd name="T61" fmla="*/ 487 h 1276"/>
                <a:gd name="T62" fmla="*/ 12451 w 1867"/>
                <a:gd name="T63" fmla="*/ 896 h 1276"/>
                <a:gd name="T64" fmla="*/ 12996 w 1867"/>
                <a:gd name="T65" fmla="*/ 1271 h 1276"/>
                <a:gd name="T66" fmla="*/ 13801 w 1867"/>
                <a:gd name="T67" fmla="*/ 1379 h 1276"/>
                <a:gd name="T68" fmla="*/ 14703 w 1867"/>
                <a:gd name="T69" fmla="*/ 1150 h 1276"/>
                <a:gd name="T70" fmla="*/ 15456 w 1867"/>
                <a:gd name="T71" fmla="*/ 1078 h 1276"/>
                <a:gd name="T72" fmla="*/ 16254 w 1867"/>
                <a:gd name="T73" fmla="*/ 1139 h 1276"/>
                <a:gd name="T74" fmla="*/ 16502 w 1867"/>
                <a:gd name="T75" fmla="*/ 1665 h 1276"/>
                <a:gd name="T76" fmla="*/ 16847 w 1867"/>
                <a:gd name="T77" fmla="*/ 2072 h 1276"/>
                <a:gd name="T78" fmla="*/ 16703 w 1867"/>
                <a:gd name="T79" fmla="*/ 3057 h 1276"/>
                <a:gd name="T80" fmla="*/ 16678 w 1867"/>
                <a:gd name="T81" fmla="*/ 4426 h 1276"/>
                <a:gd name="T82" fmla="*/ 17031 w 1867"/>
                <a:gd name="T83" fmla="*/ 5210 h 1276"/>
                <a:gd name="T84" fmla="*/ 16294 w 1867"/>
                <a:gd name="T85" fmla="*/ 7037 h 1276"/>
                <a:gd name="T86" fmla="*/ 15625 w 1867"/>
                <a:gd name="T87" fmla="*/ 9114 h 1276"/>
                <a:gd name="T88" fmla="*/ 15080 w 1867"/>
                <a:gd name="T89" fmla="*/ 11089 h 1276"/>
                <a:gd name="T90" fmla="*/ 14760 w 1867"/>
                <a:gd name="T91" fmla="*/ 12317 h 1276"/>
                <a:gd name="T92" fmla="*/ 14350 w 1867"/>
                <a:gd name="T93" fmla="*/ 12815 h 1276"/>
                <a:gd name="T94" fmla="*/ 13556 w 1867"/>
                <a:gd name="T95" fmla="*/ 12730 h 1276"/>
                <a:gd name="T96" fmla="*/ 12560 w 1867"/>
                <a:gd name="T97" fmla="*/ 12548 h 1276"/>
                <a:gd name="T98" fmla="*/ 11586 w 1867"/>
                <a:gd name="T99" fmla="*/ 12397 h 1276"/>
                <a:gd name="T100" fmla="*/ 10976 w 1867"/>
                <a:gd name="T101" fmla="*/ 12345 h 1276"/>
                <a:gd name="T102" fmla="*/ 10355 w 1867"/>
                <a:gd name="T103" fmla="*/ 12327 h 1276"/>
                <a:gd name="T104" fmla="*/ 9889 w 1867"/>
                <a:gd name="T105" fmla="*/ 12485 h 1276"/>
                <a:gd name="T106" fmla="*/ 9169 w 1867"/>
                <a:gd name="T107" fmla="*/ 12884 h 1276"/>
                <a:gd name="T108" fmla="*/ 8230 w 1867"/>
                <a:gd name="T109" fmla="*/ 12955 h 12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7"/>
                <a:gd name="T166" fmla="*/ 0 h 1276"/>
                <a:gd name="T167" fmla="*/ 1867 w 1867"/>
                <a:gd name="T168" fmla="*/ 1276 h 12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7" h="1276">
                  <a:moveTo>
                    <a:pt x="862" y="1276"/>
                  </a:moveTo>
                  <a:lnTo>
                    <a:pt x="850" y="1275"/>
                  </a:lnTo>
                  <a:lnTo>
                    <a:pt x="837" y="1274"/>
                  </a:lnTo>
                  <a:lnTo>
                    <a:pt x="824" y="1273"/>
                  </a:lnTo>
                  <a:lnTo>
                    <a:pt x="809" y="1272"/>
                  </a:lnTo>
                  <a:lnTo>
                    <a:pt x="794" y="1271"/>
                  </a:lnTo>
                  <a:lnTo>
                    <a:pt x="779" y="1269"/>
                  </a:lnTo>
                  <a:lnTo>
                    <a:pt x="764" y="1266"/>
                  </a:lnTo>
                  <a:lnTo>
                    <a:pt x="749" y="1263"/>
                  </a:lnTo>
                  <a:lnTo>
                    <a:pt x="734" y="1260"/>
                  </a:lnTo>
                  <a:lnTo>
                    <a:pt x="721" y="1255"/>
                  </a:lnTo>
                  <a:lnTo>
                    <a:pt x="707" y="1250"/>
                  </a:lnTo>
                  <a:lnTo>
                    <a:pt x="696" y="1243"/>
                  </a:lnTo>
                  <a:lnTo>
                    <a:pt x="685" y="1236"/>
                  </a:lnTo>
                  <a:lnTo>
                    <a:pt x="676" y="1228"/>
                  </a:lnTo>
                  <a:lnTo>
                    <a:pt x="668" y="1218"/>
                  </a:lnTo>
                  <a:lnTo>
                    <a:pt x="663" y="1207"/>
                  </a:lnTo>
                  <a:lnTo>
                    <a:pt x="647" y="1203"/>
                  </a:lnTo>
                  <a:lnTo>
                    <a:pt x="632" y="1201"/>
                  </a:lnTo>
                  <a:lnTo>
                    <a:pt x="614" y="1199"/>
                  </a:lnTo>
                  <a:lnTo>
                    <a:pt x="598" y="1197"/>
                  </a:lnTo>
                  <a:lnTo>
                    <a:pt x="581" y="1197"/>
                  </a:lnTo>
                  <a:lnTo>
                    <a:pt x="565" y="1196"/>
                  </a:lnTo>
                  <a:lnTo>
                    <a:pt x="548" y="1197"/>
                  </a:lnTo>
                  <a:lnTo>
                    <a:pt x="531" y="1197"/>
                  </a:lnTo>
                  <a:lnTo>
                    <a:pt x="514" y="1199"/>
                  </a:lnTo>
                  <a:lnTo>
                    <a:pt x="498" y="1200"/>
                  </a:lnTo>
                  <a:lnTo>
                    <a:pt x="481" y="1201"/>
                  </a:lnTo>
                  <a:lnTo>
                    <a:pt x="465" y="1203"/>
                  </a:lnTo>
                  <a:lnTo>
                    <a:pt x="449" y="1205"/>
                  </a:lnTo>
                  <a:lnTo>
                    <a:pt x="433" y="1206"/>
                  </a:lnTo>
                  <a:lnTo>
                    <a:pt x="417" y="1208"/>
                  </a:lnTo>
                  <a:lnTo>
                    <a:pt x="402" y="1209"/>
                  </a:lnTo>
                  <a:lnTo>
                    <a:pt x="390" y="1211"/>
                  </a:lnTo>
                  <a:lnTo>
                    <a:pt x="377" y="1212"/>
                  </a:lnTo>
                  <a:lnTo>
                    <a:pt x="365" y="1214"/>
                  </a:lnTo>
                  <a:lnTo>
                    <a:pt x="353" y="1215"/>
                  </a:lnTo>
                  <a:lnTo>
                    <a:pt x="340" y="1216"/>
                  </a:lnTo>
                  <a:lnTo>
                    <a:pt x="327" y="1218"/>
                  </a:lnTo>
                  <a:lnTo>
                    <a:pt x="315" y="1219"/>
                  </a:lnTo>
                  <a:lnTo>
                    <a:pt x="303" y="1220"/>
                  </a:lnTo>
                  <a:lnTo>
                    <a:pt x="291" y="1221"/>
                  </a:lnTo>
                  <a:lnTo>
                    <a:pt x="279" y="1222"/>
                  </a:lnTo>
                  <a:lnTo>
                    <a:pt x="267" y="1223"/>
                  </a:lnTo>
                  <a:lnTo>
                    <a:pt x="255" y="1224"/>
                  </a:lnTo>
                  <a:lnTo>
                    <a:pt x="243" y="1225"/>
                  </a:lnTo>
                  <a:lnTo>
                    <a:pt x="231" y="1226"/>
                  </a:lnTo>
                  <a:lnTo>
                    <a:pt x="219" y="1227"/>
                  </a:lnTo>
                  <a:lnTo>
                    <a:pt x="207" y="1228"/>
                  </a:lnTo>
                  <a:lnTo>
                    <a:pt x="199" y="1227"/>
                  </a:lnTo>
                  <a:lnTo>
                    <a:pt x="191" y="1225"/>
                  </a:lnTo>
                  <a:lnTo>
                    <a:pt x="184" y="1224"/>
                  </a:lnTo>
                  <a:lnTo>
                    <a:pt x="178" y="1221"/>
                  </a:lnTo>
                  <a:lnTo>
                    <a:pt x="173" y="1219"/>
                  </a:lnTo>
                  <a:lnTo>
                    <a:pt x="167" y="1215"/>
                  </a:lnTo>
                  <a:lnTo>
                    <a:pt x="163" y="1211"/>
                  </a:lnTo>
                  <a:lnTo>
                    <a:pt x="159" y="1206"/>
                  </a:lnTo>
                  <a:lnTo>
                    <a:pt x="147" y="1143"/>
                  </a:lnTo>
                  <a:lnTo>
                    <a:pt x="132" y="1081"/>
                  </a:lnTo>
                  <a:lnTo>
                    <a:pt x="117" y="1019"/>
                  </a:lnTo>
                  <a:lnTo>
                    <a:pt x="101" y="958"/>
                  </a:lnTo>
                  <a:lnTo>
                    <a:pt x="85" y="896"/>
                  </a:lnTo>
                  <a:lnTo>
                    <a:pt x="70" y="835"/>
                  </a:lnTo>
                  <a:lnTo>
                    <a:pt x="56" y="774"/>
                  </a:lnTo>
                  <a:lnTo>
                    <a:pt x="44" y="714"/>
                  </a:lnTo>
                  <a:lnTo>
                    <a:pt x="37" y="685"/>
                  </a:lnTo>
                  <a:lnTo>
                    <a:pt x="31" y="655"/>
                  </a:lnTo>
                  <a:lnTo>
                    <a:pt x="25" y="625"/>
                  </a:lnTo>
                  <a:lnTo>
                    <a:pt x="19" y="596"/>
                  </a:lnTo>
                  <a:lnTo>
                    <a:pt x="14" y="567"/>
                  </a:lnTo>
                  <a:lnTo>
                    <a:pt x="10" y="538"/>
                  </a:lnTo>
                  <a:lnTo>
                    <a:pt x="5" y="509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2" y="445"/>
                  </a:lnTo>
                  <a:lnTo>
                    <a:pt x="5" y="434"/>
                  </a:lnTo>
                  <a:lnTo>
                    <a:pt x="11" y="424"/>
                  </a:lnTo>
                  <a:lnTo>
                    <a:pt x="19" y="417"/>
                  </a:lnTo>
                  <a:lnTo>
                    <a:pt x="29" y="409"/>
                  </a:lnTo>
                  <a:lnTo>
                    <a:pt x="41" y="399"/>
                  </a:lnTo>
                  <a:lnTo>
                    <a:pt x="56" y="387"/>
                  </a:lnTo>
                  <a:lnTo>
                    <a:pt x="53" y="339"/>
                  </a:lnTo>
                  <a:lnTo>
                    <a:pt x="50" y="287"/>
                  </a:lnTo>
                  <a:lnTo>
                    <a:pt x="51" y="237"/>
                  </a:lnTo>
                  <a:lnTo>
                    <a:pt x="60" y="194"/>
                  </a:lnTo>
                  <a:lnTo>
                    <a:pt x="63" y="191"/>
                  </a:lnTo>
                  <a:lnTo>
                    <a:pt x="66" y="188"/>
                  </a:lnTo>
                  <a:lnTo>
                    <a:pt x="69" y="185"/>
                  </a:lnTo>
                  <a:lnTo>
                    <a:pt x="72" y="182"/>
                  </a:lnTo>
                  <a:lnTo>
                    <a:pt x="77" y="179"/>
                  </a:lnTo>
                  <a:lnTo>
                    <a:pt x="82" y="174"/>
                  </a:lnTo>
                  <a:lnTo>
                    <a:pt x="89" y="168"/>
                  </a:lnTo>
                  <a:lnTo>
                    <a:pt x="99" y="160"/>
                  </a:lnTo>
                  <a:lnTo>
                    <a:pt x="101" y="144"/>
                  </a:lnTo>
                  <a:lnTo>
                    <a:pt x="102" y="135"/>
                  </a:lnTo>
                  <a:lnTo>
                    <a:pt x="103" y="129"/>
                  </a:lnTo>
                  <a:lnTo>
                    <a:pt x="105" y="123"/>
                  </a:lnTo>
                  <a:lnTo>
                    <a:pt x="124" y="117"/>
                  </a:lnTo>
                  <a:lnTo>
                    <a:pt x="143" y="111"/>
                  </a:lnTo>
                  <a:lnTo>
                    <a:pt x="162" y="107"/>
                  </a:lnTo>
                  <a:lnTo>
                    <a:pt x="182" y="104"/>
                  </a:lnTo>
                  <a:lnTo>
                    <a:pt x="201" y="102"/>
                  </a:lnTo>
                  <a:lnTo>
                    <a:pt x="221" y="101"/>
                  </a:lnTo>
                  <a:lnTo>
                    <a:pt x="241" y="101"/>
                  </a:lnTo>
                  <a:lnTo>
                    <a:pt x="260" y="101"/>
                  </a:lnTo>
                  <a:lnTo>
                    <a:pt x="280" y="102"/>
                  </a:lnTo>
                  <a:lnTo>
                    <a:pt x="300" y="103"/>
                  </a:lnTo>
                  <a:lnTo>
                    <a:pt x="320" y="105"/>
                  </a:lnTo>
                  <a:lnTo>
                    <a:pt x="341" y="106"/>
                  </a:lnTo>
                  <a:lnTo>
                    <a:pt x="361" y="108"/>
                  </a:lnTo>
                  <a:lnTo>
                    <a:pt x="381" y="110"/>
                  </a:lnTo>
                  <a:lnTo>
                    <a:pt x="401" y="112"/>
                  </a:lnTo>
                  <a:lnTo>
                    <a:pt x="421" y="113"/>
                  </a:lnTo>
                  <a:lnTo>
                    <a:pt x="425" y="111"/>
                  </a:lnTo>
                  <a:lnTo>
                    <a:pt x="429" y="109"/>
                  </a:lnTo>
                  <a:lnTo>
                    <a:pt x="433" y="107"/>
                  </a:lnTo>
                  <a:lnTo>
                    <a:pt x="436" y="106"/>
                  </a:lnTo>
                  <a:lnTo>
                    <a:pt x="440" y="104"/>
                  </a:lnTo>
                  <a:lnTo>
                    <a:pt x="444" y="103"/>
                  </a:lnTo>
                  <a:lnTo>
                    <a:pt x="448" y="101"/>
                  </a:lnTo>
                  <a:lnTo>
                    <a:pt x="453" y="100"/>
                  </a:lnTo>
                  <a:lnTo>
                    <a:pt x="470" y="90"/>
                  </a:lnTo>
                  <a:lnTo>
                    <a:pt x="486" y="80"/>
                  </a:lnTo>
                  <a:lnTo>
                    <a:pt x="503" y="69"/>
                  </a:lnTo>
                  <a:lnTo>
                    <a:pt x="520" y="58"/>
                  </a:lnTo>
                  <a:lnTo>
                    <a:pt x="537" y="47"/>
                  </a:lnTo>
                  <a:lnTo>
                    <a:pt x="554" y="37"/>
                  </a:lnTo>
                  <a:lnTo>
                    <a:pt x="571" y="27"/>
                  </a:lnTo>
                  <a:lnTo>
                    <a:pt x="588" y="17"/>
                  </a:lnTo>
                  <a:lnTo>
                    <a:pt x="600" y="12"/>
                  </a:lnTo>
                  <a:lnTo>
                    <a:pt x="611" y="8"/>
                  </a:lnTo>
                  <a:lnTo>
                    <a:pt x="622" y="5"/>
                  </a:lnTo>
                  <a:lnTo>
                    <a:pt x="634" y="3"/>
                  </a:lnTo>
                  <a:lnTo>
                    <a:pt x="644" y="1"/>
                  </a:lnTo>
                  <a:lnTo>
                    <a:pt x="654" y="0"/>
                  </a:lnTo>
                  <a:lnTo>
                    <a:pt x="665" y="0"/>
                  </a:lnTo>
                  <a:lnTo>
                    <a:pt x="675" y="0"/>
                  </a:lnTo>
                  <a:lnTo>
                    <a:pt x="686" y="1"/>
                  </a:lnTo>
                  <a:lnTo>
                    <a:pt x="696" y="3"/>
                  </a:lnTo>
                  <a:lnTo>
                    <a:pt x="707" y="4"/>
                  </a:lnTo>
                  <a:lnTo>
                    <a:pt x="718" y="7"/>
                  </a:lnTo>
                  <a:lnTo>
                    <a:pt x="729" y="10"/>
                  </a:lnTo>
                  <a:lnTo>
                    <a:pt x="740" y="13"/>
                  </a:lnTo>
                  <a:lnTo>
                    <a:pt x="753" y="17"/>
                  </a:lnTo>
                  <a:lnTo>
                    <a:pt x="765" y="21"/>
                  </a:lnTo>
                  <a:lnTo>
                    <a:pt x="782" y="29"/>
                  </a:lnTo>
                  <a:lnTo>
                    <a:pt x="795" y="35"/>
                  </a:lnTo>
                  <a:lnTo>
                    <a:pt x="805" y="40"/>
                  </a:lnTo>
                  <a:lnTo>
                    <a:pt x="814" y="44"/>
                  </a:lnTo>
                  <a:lnTo>
                    <a:pt x="823" y="49"/>
                  </a:lnTo>
                  <a:lnTo>
                    <a:pt x="833" y="54"/>
                  </a:lnTo>
                  <a:lnTo>
                    <a:pt x="845" y="60"/>
                  </a:lnTo>
                  <a:lnTo>
                    <a:pt x="860" y="68"/>
                  </a:lnTo>
                  <a:lnTo>
                    <a:pt x="880" y="82"/>
                  </a:lnTo>
                  <a:lnTo>
                    <a:pt x="896" y="92"/>
                  </a:lnTo>
                  <a:lnTo>
                    <a:pt x="910" y="101"/>
                  </a:lnTo>
                  <a:lnTo>
                    <a:pt x="920" y="108"/>
                  </a:lnTo>
                  <a:lnTo>
                    <a:pt x="929" y="113"/>
                  </a:lnTo>
                  <a:lnTo>
                    <a:pt x="935" y="117"/>
                  </a:lnTo>
                  <a:lnTo>
                    <a:pt x="941" y="120"/>
                  </a:lnTo>
                  <a:lnTo>
                    <a:pt x="945" y="123"/>
                  </a:lnTo>
                  <a:lnTo>
                    <a:pt x="948" y="123"/>
                  </a:lnTo>
                  <a:lnTo>
                    <a:pt x="952" y="122"/>
                  </a:lnTo>
                  <a:lnTo>
                    <a:pt x="957" y="121"/>
                  </a:lnTo>
                  <a:lnTo>
                    <a:pt x="961" y="119"/>
                  </a:lnTo>
                  <a:lnTo>
                    <a:pt x="965" y="116"/>
                  </a:lnTo>
                  <a:lnTo>
                    <a:pt x="969" y="113"/>
                  </a:lnTo>
                  <a:lnTo>
                    <a:pt x="972" y="110"/>
                  </a:lnTo>
                  <a:lnTo>
                    <a:pt x="976" y="107"/>
                  </a:lnTo>
                  <a:lnTo>
                    <a:pt x="995" y="96"/>
                  </a:lnTo>
                  <a:lnTo>
                    <a:pt x="1014" y="85"/>
                  </a:lnTo>
                  <a:lnTo>
                    <a:pt x="1033" y="74"/>
                  </a:lnTo>
                  <a:lnTo>
                    <a:pt x="1052" y="65"/>
                  </a:lnTo>
                  <a:lnTo>
                    <a:pt x="1071" y="56"/>
                  </a:lnTo>
                  <a:lnTo>
                    <a:pt x="1090" y="49"/>
                  </a:lnTo>
                  <a:lnTo>
                    <a:pt x="1109" y="42"/>
                  </a:lnTo>
                  <a:lnTo>
                    <a:pt x="1129" y="36"/>
                  </a:lnTo>
                  <a:lnTo>
                    <a:pt x="1149" y="32"/>
                  </a:lnTo>
                  <a:lnTo>
                    <a:pt x="1168" y="29"/>
                  </a:lnTo>
                  <a:lnTo>
                    <a:pt x="1189" y="27"/>
                  </a:lnTo>
                  <a:lnTo>
                    <a:pt x="1210" y="27"/>
                  </a:lnTo>
                  <a:lnTo>
                    <a:pt x="1231" y="28"/>
                  </a:lnTo>
                  <a:lnTo>
                    <a:pt x="1253" y="31"/>
                  </a:lnTo>
                  <a:lnTo>
                    <a:pt x="1275" y="36"/>
                  </a:lnTo>
                  <a:lnTo>
                    <a:pt x="1297" y="43"/>
                  </a:lnTo>
                  <a:lnTo>
                    <a:pt x="1307" y="48"/>
                  </a:lnTo>
                  <a:lnTo>
                    <a:pt x="1317" y="54"/>
                  </a:lnTo>
                  <a:lnTo>
                    <a:pt x="1326" y="60"/>
                  </a:lnTo>
                  <a:lnTo>
                    <a:pt x="1336" y="67"/>
                  </a:lnTo>
                  <a:lnTo>
                    <a:pt x="1346" y="73"/>
                  </a:lnTo>
                  <a:lnTo>
                    <a:pt x="1355" y="81"/>
                  </a:lnTo>
                  <a:lnTo>
                    <a:pt x="1365" y="88"/>
                  </a:lnTo>
                  <a:lnTo>
                    <a:pt x="1375" y="94"/>
                  </a:lnTo>
                  <a:lnTo>
                    <a:pt x="1384" y="101"/>
                  </a:lnTo>
                  <a:lnTo>
                    <a:pt x="1394" y="108"/>
                  </a:lnTo>
                  <a:lnTo>
                    <a:pt x="1404" y="114"/>
                  </a:lnTo>
                  <a:lnTo>
                    <a:pt x="1415" y="120"/>
                  </a:lnTo>
                  <a:lnTo>
                    <a:pt x="1425" y="125"/>
                  </a:lnTo>
                  <a:lnTo>
                    <a:pt x="1436" y="130"/>
                  </a:lnTo>
                  <a:lnTo>
                    <a:pt x="1447" y="135"/>
                  </a:lnTo>
                  <a:lnTo>
                    <a:pt x="1458" y="139"/>
                  </a:lnTo>
                  <a:lnTo>
                    <a:pt x="1476" y="139"/>
                  </a:lnTo>
                  <a:lnTo>
                    <a:pt x="1495" y="138"/>
                  </a:lnTo>
                  <a:lnTo>
                    <a:pt x="1513" y="136"/>
                  </a:lnTo>
                  <a:lnTo>
                    <a:pt x="1531" y="132"/>
                  </a:lnTo>
                  <a:lnTo>
                    <a:pt x="1549" y="128"/>
                  </a:lnTo>
                  <a:lnTo>
                    <a:pt x="1567" y="123"/>
                  </a:lnTo>
                  <a:lnTo>
                    <a:pt x="1586" y="119"/>
                  </a:lnTo>
                  <a:lnTo>
                    <a:pt x="1604" y="114"/>
                  </a:lnTo>
                  <a:lnTo>
                    <a:pt x="1612" y="113"/>
                  </a:lnTo>
                  <a:lnTo>
                    <a:pt x="1623" y="112"/>
                  </a:lnTo>
                  <a:lnTo>
                    <a:pt x="1635" y="111"/>
                  </a:lnTo>
                  <a:lnTo>
                    <a:pt x="1648" y="109"/>
                  </a:lnTo>
                  <a:lnTo>
                    <a:pt x="1663" y="108"/>
                  </a:lnTo>
                  <a:lnTo>
                    <a:pt x="1678" y="107"/>
                  </a:lnTo>
                  <a:lnTo>
                    <a:pt x="1694" y="106"/>
                  </a:lnTo>
                  <a:lnTo>
                    <a:pt x="1710" y="106"/>
                  </a:lnTo>
                  <a:lnTo>
                    <a:pt x="1725" y="106"/>
                  </a:lnTo>
                  <a:lnTo>
                    <a:pt x="1741" y="107"/>
                  </a:lnTo>
                  <a:lnTo>
                    <a:pt x="1755" y="108"/>
                  </a:lnTo>
                  <a:lnTo>
                    <a:pt x="1770" y="109"/>
                  </a:lnTo>
                  <a:lnTo>
                    <a:pt x="1782" y="112"/>
                  </a:lnTo>
                  <a:lnTo>
                    <a:pt x="1792" y="115"/>
                  </a:lnTo>
                  <a:lnTo>
                    <a:pt x="1801" y="120"/>
                  </a:lnTo>
                  <a:lnTo>
                    <a:pt x="1807" y="125"/>
                  </a:lnTo>
                  <a:lnTo>
                    <a:pt x="1808" y="138"/>
                  </a:lnTo>
                  <a:lnTo>
                    <a:pt x="1809" y="151"/>
                  </a:lnTo>
                  <a:lnTo>
                    <a:pt x="1809" y="164"/>
                  </a:lnTo>
                  <a:lnTo>
                    <a:pt x="1810" y="177"/>
                  </a:lnTo>
                  <a:lnTo>
                    <a:pt x="1818" y="182"/>
                  </a:lnTo>
                  <a:lnTo>
                    <a:pt x="1826" y="187"/>
                  </a:lnTo>
                  <a:lnTo>
                    <a:pt x="1834" y="192"/>
                  </a:lnTo>
                  <a:lnTo>
                    <a:pt x="1841" y="198"/>
                  </a:lnTo>
                  <a:lnTo>
                    <a:pt x="1847" y="204"/>
                  </a:lnTo>
                  <a:lnTo>
                    <a:pt x="1852" y="212"/>
                  </a:lnTo>
                  <a:lnTo>
                    <a:pt x="1855" y="222"/>
                  </a:lnTo>
                  <a:lnTo>
                    <a:pt x="1856" y="234"/>
                  </a:lnTo>
                  <a:lnTo>
                    <a:pt x="1848" y="253"/>
                  </a:lnTo>
                  <a:lnTo>
                    <a:pt x="1839" y="276"/>
                  </a:lnTo>
                  <a:lnTo>
                    <a:pt x="1831" y="301"/>
                  </a:lnTo>
                  <a:lnTo>
                    <a:pt x="1823" y="326"/>
                  </a:lnTo>
                  <a:lnTo>
                    <a:pt x="1817" y="353"/>
                  </a:lnTo>
                  <a:lnTo>
                    <a:pt x="1814" y="379"/>
                  </a:lnTo>
                  <a:lnTo>
                    <a:pt x="1813" y="403"/>
                  </a:lnTo>
                  <a:lnTo>
                    <a:pt x="1816" y="425"/>
                  </a:lnTo>
                  <a:lnTo>
                    <a:pt x="1828" y="436"/>
                  </a:lnTo>
                  <a:lnTo>
                    <a:pt x="1840" y="447"/>
                  </a:lnTo>
                  <a:lnTo>
                    <a:pt x="1850" y="458"/>
                  </a:lnTo>
                  <a:lnTo>
                    <a:pt x="1858" y="469"/>
                  </a:lnTo>
                  <a:lnTo>
                    <a:pt x="1864" y="482"/>
                  </a:lnTo>
                  <a:lnTo>
                    <a:pt x="1867" y="496"/>
                  </a:lnTo>
                  <a:lnTo>
                    <a:pt x="1867" y="513"/>
                  </a:lnTo>
                  <a:lnTo>
                    <a:pt x="1863" y="532"/>
                  </a:lnTo>
                  <a:lnTo>
                    <a:pt x="1846" y="563"/>
                  </a:lnTo>
                  <a:lnTo>
                    <a:pt x="1830" y="594"/>
                  </a:lnTo>
                  <a:lnTo>
                    <a:pt x="1815" y="627"/>
                  </a:lnTo>
                  <a:lnTo>
                    <a:pt x="1800" y="660"/>
                  </a:lnTo>
                  <a:lnTo>
                    <a:pt x="1786" y="693"/>
                  </a:lnTo>
                  <a:lnTo>
                    <a:pt x="1773" y="727"/>
                  </a:lnTo>
                  <a:lnTo>
                    <a:pt x="1759" y="760"/>
                  </a:lnTo>
                  <a:lnTo>
                    <a:pt x="1747" y="795"/>
                  </a:lnTo>
                  <a:lnTo>
                    <a:pt x="1735" y="829"/>
                  </a:lnTo>
                  <a:lnTo>
                    <a:pt x="1724" y="864"/>
                  </a:lnTo>
                  <a:lnTo>
                    <a:pt x="1713" y="898"/>
                  </a:lnTo>
                  <a:lnTo>
                    <a:pt x="1702" y="934"/>
                  </a:lnTo>
                  <a:lnTo>
                    <a:pt x="1691" y="969"/>
                  </a:lnTo>
                  <a:lnTo>
                    <a:pt x="1681" y="1004"/>
                  </a:lnTo>
                  <a:lnTo>
                    <a:pt x="1670" y="1038"/>
                  </a:lnTo>
                  <a:lnTo>
                    <a:pt x="1660" y="1073"/>
                  </a:lnTo>
                  <a:lnTo>
                    <a:pt x="1653" y="1092"/>
                  </a:lnTo>
                  <a:lnTo>
                    <a:pt x="1646" y="1111"/>
                  </a:lnTo>
                  <a:lnTo>
                    <a:pt x="1640" y="1131"/>
                  </a:lnTo>
                  <a:lnTo>
                    <a:pt x="1634" y="1151"/>
                  </a:lnTo>
                  <a:lnTo>
                    <a:pt x="1629" y="1171"/>
                  </a:lnTo>
                  <a:lnTo>
                    <a:pt x="1623" y="1193"/>
                  </a:lnTo>
                  <a:lnTo>
                    <a:pt x="1618" y="1213"/>
                  </a:lnTo>
                  <a:lnTo>
                    <a:pt x="1612" y="1233"/>
                  </a:lnTo>
                  <a:lnTo>
                    <a:pt x="1605" y="1244"/>
                  </a:lnTo>
                  <a:lnTo>
                    <a:pt x="1598" y="1252"/>
                  </a:lnTo>
                  <a:lnTo>
                    <a:pt x="1590" y="1257"/>
                  </a:lnTo>
                  <a:lnTo>
                    <a:pt x="1582" y="1260"/>
                  </a:lnTo>
                  <a:lnTo>
                    <a:pt x="1573" y="1262"/>
                  </a:lnTo>
                  <a:lnTo>
                    <a:pt x="1563" y="1263"/>
                  </a:lnTo>
                  <a:lnTo>
                    <a:pt x="1552" y="1263"/>
                  </a:lnTo>
                  <a:lnTo>
                    <a:pt x="1541" y="1263"/>
                  </a:lnTo>
                  <a:lnTo>
                    <a:pt x="1523" y="1260"/>
                  </a:lnTo>
                  <a:lnTo>
                    <a:pt x="1504" y="1257"/>
                  </a:lnTo>
                  <a:lnTo>
                    <a:pt x="1486" y="1254"/>
                  </a:lnTo>
                  <a:lnTo>
                    <a:pt x="1467" y="1251"/>
                  </a:lnTo>
                  <a:lnTo>
                    <a:pt x="1449" y="1248"/>
                  </a:lnTo>
                  <a:lnTo>
                    <a:pt x="1431" y="1245"/>
                  </a:lnTo>
                  <a:lnTo>
                    <a:pt x="1413" y="1242"/>
                  </a:lnTo>
                  <a:lnTo>
                    <a:pt x="1395" y="1239"/>
                  </a:lnTo>
                  <a:lnTo>
                    <a:pt x="1377" y="1236"/>
                  </a:lnTo>
                  <a:lnTo>
                    <a:pt x="1359" y="1234"/>
                  </a:lnTo>
                  <a:lnTo>
                    <a:pt x="1341" y="1231"/>
                  </a:lnTo>
                  <a:lnTo>
                    <a:pt x="1323" y="1229"/>
                  </a:lnTo>
                  <a:lnTo>
                    <a:pt x="1305" y="1226"/>
                  </a:lnTo>
                  <a:lnTo>
                    <a:pt x="1287" y="1224"/>
                  </a:lnTo>
                  <a:lnTo>
                    <a:pt x="1270" y="1221"/>
                  </a:lnTo>
                  <a:lnTo>
                    <a:pt x="1252" y="1219"/>
                  </a:lnTo>
                  <a:lnTo>
                    <a:pt x="1243" y="1219"/>
                  </a:lnTo>
                  <a:lnTo>
                    <a:pt x="1234" y="1218"/>
                  </a:lnTo>
                  <a:lnTo>
                    <a:pt x="1224" y="1217"/>
                  </a:lnTo>
                  <a:lnTo>
                    <a:pt x="1214" y="1217"/>
                  </a:lnTo>
                  <a:lnTo>
                    <a:pt x="1203" y="1216"/>
                  </a:lnTo>
                  <a:lnTo>
                    <a:pt x="1190" y="1216"/>
                  </a:lnTo>
                  <a:lnTo>
                    <a:pt x="1179" y="1215"/>
                  </a:lnTo>
                  <a:lnTo>
                    <a:pt x="1168" y="1215"/>
                  </a:lnTo>
                  <a:lnTo>
                    <a:pt x="1156" y="1214"/>
                  </a:lnTo>
                  <a:lnTo>
                    <a:pt x="1145" y="1214"/>
                  </a:lnTo>
                  <a:lnTo>
                    <a:pt x="1135" y="1214"/>
                  </a:lnTo>
                  <a:lnTo>
                    <a:pt x="1124" y="1214"/>
                  </a:lnTo>
                  <a:lnTo>
                    <a:pt x="1115" y="1215"/>
                  </a:lnTo>
                  <a:lnTo>
                    <a:pt x="1106" y="1216"/>
                  </a:lnTo>
                  <a:lnTo>
                    <a:pt x="1098" y="1217"/>
                  </a:lnTo>
                  <a:lnTo>
                    <a:pt x="1091" y="1218"/>
                  </a:lnTo>
                  <a:lnTo>
                    <a:pt x="1084" y="1230"/>
                  </a:lnTo>
                  <a:lnTo>
                    <a:pt x="1075" y="1239"/>
                  </a:lnTo>
                  <a:lnTo>
                    <a:pt x="1064" y="1248"/>
                  </a:lnTo>
                  <a:lnTo>
                    <a:pt x="1051" y="1255"/>
                  </a:lnTo>
                  <a:lnTo>
                    <a:pt x="1037" y="1261"/>
                  </a:lnTo>
                  <a:lnTo>
                    <a:pt x="1021" y="1265"/>
                  </a:lnTo>
                  <a:lnTo>
                    <a:pt x="1005" y="1269"/>
                  </a:lnTo>
                  <a:lnTo>
                    <a:pt x="988" y="1272"/>
                  </a:lnTo>
                  <a:lnTo>
                    <a:pt x="970" y="1274"/>
                  </a:lnTo>
                  <a:lnTo>
                    <a:pt x="953" y="1275"/>
                  </a:lnTo>
                  <a:lnTo>
                    <a:pt x="935" y="1276"/>
                  </a:lnTo>
                  <a:lnTo>
                    <a:pt x="919" y="1276"/>
                  </a:lnTo>
                  <a:lnTo>
                    <a:pt x="902" y="1276"/>
                  </a:lnTo>
                  <a:lnTo>
                    <a:pt x="887" y="1276"/>
                  </a:lnTo>
                  <a:lnTo>
                    <a:pt x="874" y="1276"/>
                  </a:lnTo>
                  <a:lnTo>
                    <a:pt x="862" y="1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Freeform 19"/>
            <p:cNvSpPr>
              <a:spLocks/>
            </p:cNvSpPr>
            <p:nvPr/>
          </p:nvSpPr>
          <p:spPr bwMode="auto">
            <a:xfrm>
              <a:off x="955" y="1184"/>
              <a:ext cx="3851" cy="2719"/>
            </a:xfrm>
            <a:custGeom>
              <a:avLst/>
              <a:gdLst>
                <a:gd name="T0" fmla="*/ 7815 w 1844"/>
                <a:gd name="T1" fmla="*/ 12712 h 1257"/>
                <a:gd name="T2" fmla="*/ 6961 w 1844"/>
                <a:gd name="T3" fmla="*/ 12632 h 1257"/>
                <a:gd name="T4" fmla="*/ 6211 w 1844"/>
                <a:gd name="T5" fmla="*/ 12347 h 1257"/>
                <a:gd name="T6" fmla="*/ 5958 w 1844"/>
                <a:gd name="T7" fmla="*/ 11992 h 1257"/>
                <a:gd name="T8" fmla="*/ 5731 w 1844"/>
                <a:gd name="T9" fmla="*/ 11940 h 1257"/>
                <a:gd name="T10" fmla="*/ 4828 w 1844"/>
                <a:gd name="T11" fmla="*/ 11912 h 1257"/>
                <a:gd name="T12" fmla="*/ 3935 w 1844"/>
                <a:gd name="T13" fmla="*/ 11992 h 1257"/>
                <a:gd name="T14" fmla="*/ 3062 w 1844"/>
                <a:gd name="T15" fmla="*/ 12113 h 1257"/>
                <a:gd name="T16" fmla="*/ 2159 w 1844"/>
                <a:gd name="T17" fmla="*/ 12217 h 1257"/>
                <a:gd name="T18" fmla="*/ 1339 w 1844"/>
                <a:gd name="T19" fmla="*/ 11547 h 1257"/>
                <a:gd name="T20" fmla="*/ 720 w 1844"/>
                <a:gd name="T21" fmla="*/ 8754 h 1257"/>
                <a:gd name="T22" fmla="*/ 244 w 1844"/>
                <a:gd name="T23" fmla="*/ 6457 h 1257"/>
                <a:gd name="T24" fmla="*/ 0 w 1844"/>
                <a:gd name="T25" fmla="*/ 4445 h 1257"/>
                <a:gd name="T26" fmla="*/ 292 w 1844"/>
                <a:gd name="T27" fmla="*/ 4038 h 1257"/>
                <a:gd name="T28" fmla="*/ 476 w 1844"/>
                <a:gd name="T29" fmla="*/ 2853 h 1257"/>
                <a:gd name="T30" fmla="*/ 785 w 1844"/>
                <a:gd name="T31" fmla="*/ 1689 h 1257"/>
                <a:gd name="T32" fmla="*/ 902 w 1844"/>
                <a:gd name="T33" fmla="*/ 1255 h 1257"/>
                <a:gd name="T34" fmla="*/ 1458 w 1844"/>
                <a:gd name="T35" fmla="*/ 1071 h 1257"/>
                <a:gd name="T36" fmla="*/ 2159 w 1844"/>
                <a:gd name="T37" fmla="*/ 1034 h 1257"/>
                <a:gd name="T38" fmla="*/ 2805 w 1844"/>
                <a:gd name="T39" fmla="*/ 1053 h 1257"/>
                <a:gd name="T40" fmla="*/ 3306 w 1844"/>
                <a:gd name="T41" fmla="*/ 1123 h 1257"/>
                <a:gd name="T42" fmla="*/ 3899 w 1844"/>
                <a:gd name="T43" fmla="*/ 1082 h 1257"/>
                <a:gd name="T44" fmla="*/ 4601 w 1844"/>
                <a:gd name="T45" fmla="*/ 627 h 1257"/>
                <a:gd name="T46" fmla="*/ 5282 w 1844"/>
                <a:gd name="T47" fmla="*/ 193 h 1257"/>
                <a:gd name="T48" fmla="*/ 6083 w 1844"/>
                <a:gd name="T49" fmla="*/ 0 h 1257"/>
                <a:gd name="T50" fmla="*/ 6629 w 1844"/>
                <a:gd name="T51" fmla="*/ 173 h 1257"/>
                <a:gd name="T52" fmla="*/ 7140 w 1844"/>
                <a:gd name="T53" fmla="*/ 407 h 1257"/>
                <a:gd name="T54" fmla="*/ 7666 w 1844"/>
                <a:gd name="T55" fmla="*/ 688 h 1257"/>
                <a:gd name="T56" fmla="*/ 8143 w 1844"/>
                <a:gd name="T57" fmla="*/ 1062 h 1257"/>
                <a:gd name="T58" fmla="*/ 8744 w 1844"/>
                <a:gd name="T59" fmla="*/ 1166 h 1257"/>
                <a:gd name="T60" fmla="*/ 9473 w 1844"/>
                <a:gd name="T61" fmla="*/ 668 h 1257"/>
                <a:gd name="T62" fmla="*/ 10267 w 1844"/>
                <a:gd name="T63" fmla="*/ 374 h 1257"/>
                <a:gd name="T64" fmla="*/ 11148 w 1844"/>
                <a:gd name="T65" fmla="*/ 270 h 1257"/>
                <a:gd name="T66" fmla="*/ 11549 w 1844"/>
                <a:gd name="T67" fmla="*/ 407 h 1257"/>
                <a:gd name="T68" fmla="*/ 12117 w 1844"/>
                <a:gd name="T69" fmla="*/ 748 h 1257"/>
                <a:gd name="T70" fmla="*/ 12971 w 1844"/>
                <a:gd name="T71" fmla="*/ 1356 h 1257"/>
                <a:gd name="T72" fmla="*/ 13541 w 1844"/>
                <a:gd name="T73" fmla="*/ 1400 h 1257"/>
                <a:gd name="T74" fmla="*/ 14026 w 1844"/>
                <a:gd name="T75" fmla="*/ 1296 h 1257"/>
                <a:gd name="T76" fmla="*/ 14510 w 1844"/>
                <a:gd name="T77" fmla="*/ 1166 h 1257"/>
                <a:gd name="T78" fmla="*/ 14982 w 1844"/>
                <a:gd name="T79" fmla="*/ 1103 h 1257"/>
                <a:gd name="T80" fmla="*/ 15456 w 1844"/>
                <a:gd name="T81" fmla="*/ 1103 h 1257"/>
                <a:gd name="T82" fmla="*/ 15932 w 1844"/>
                <a:gd name="T83" fmla="*/ 1131 h 1257"/>
                <a:gd name="T84" fmla="*/ 16250 w 1844"/>
                <a:gd name="T85" fmla="*/ 1436 h 1257"/>
                <a:gd name="T86" fmla="*/ 16502 w 1844"/>
                <a:gd name="T87" fmla="*/ 1891 h 1257"/>
                <a:gd name="T88" fmla="*/ 16686 w 1844"/>
                <a:gd name="T89" fmla="*/ 2245 h 1257"/>
                <a:gd name="T90" fmla="*/ 16377 w 1844"/>
                <a:gd name="T91" fmla="*/ 3403 h 1257"/>
                <a:gd name="T92" fmla="*/ 16329 w 1844"/>
                <a:gd name="T93" fmla="*/ 4201 h 1257"/>
                <a:gd name="T94" fmla="*/ 16753 w 1844"/>
                <a:gd name="T95" fmla="*/ 4744 h 1257"/>
                <a:gd name="T96" fmla="*/ 16542 w 1844"/>
                <a:gd name="T97" fmla="*/ 5717 h 1257"/>
                <a:gd name="T98" fmla="*/ 15792 w 1844"/>
                <a:gd name="T99" fmla="*/ 7753 h 1257"/>
                <a:gd name="T100" fmla="*/ 15147 w 1844"/>
                <a:gd name="T101" fmla="*/ 9840 h 1257"/>
                <a:gd name="T102" fmla="*/ 14571 w 1844"/>
                <a:gd name="T103" fmla="*/ 11955 h 1257"/>
                <a:gd name="T104" fmla="*/ 14253 w 1844"/>
                <a:gd name="T105" fmla="*/ 12559 h 1257"/>
                <a:gd name="T106" fmla="*/ 13725 w 1844"/>
                <a:gd name="T107" fmla="*/ 12531 h 1257"/>
                <a:gd name="T108" fmla="*/ 12426 w 1844"/>
                <a:gd name="T109" fmla="*/ 12286 h 1257"/>
                <a:gd name="T110" fmla="*/ 11148 w 1844"/>
                <a:gd name="T111" fmla="*/ 12124 h 1257"/>
                <a:gd name="T112" fmla="*/ 9857 w 1844"/>
                <a:gd name="T113" fmla="*/ 12113 h 1257"/>
                <a:gd name="T114" fmla="*/ 9525 w 1844"/>
                <a:gd name="T115" fmla="*/ 12459 h 1257"/>
                <a:gd name="T116" fmla="*/ 8679 w 1844"/>
                <a:gd name="T117" fmla="*/ 12680 h 1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4"/>
                <a:gd name="T178" fmla="*/ 0 h 1257"/>
                <a:gd name="T179" fmla="*/ 1844 w 1844"/>
                <a:gd name="T180" fmla="*/ 1257 h 1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4" h="1257">
                  <a:moveTo>
                    <a:pt x="918" y="1257"/>
                  </a:moveTo>
                  <a:lnTo>
                    <a:pt x="906" y="1257"/>
                  </a:lnTo>
                  <a:lnTo>
                    <a:pt x="891" y="1256"/>
                  </a:lnTo>
                  <a:lnTo>
                    <a:pt x="875" y="1256"/>
                  </a:lnTo>
                  <a:lnTo>
                    <a:pt x="858" y="1256"/>
                  </a:lnTo>
                  <a:lnTo>
                    <a:pt x="840" y="1255"/>
                  </a:lnTo>
                  <a:lnTo>
                    <a:pt x="821" y="1254"/>
                  </a:lnTo>
                  <a:lnTo>
                    <a:pt x="802" y="1252"/>
                  </a:lnTo>
                  <a:lnTo>
                    <a:pt x="783" y="1250"/>
                  </a:lnTo>
                  <a:lnTo>
                    <a:pt x="764" y="1248"/>
                  </a:lnTo>
                  <a:lnTo>
                    <a:pt x="745" y="1244"/>
                  </a:lnTo>
                  <a:lnTo>
                    <a:pt x="727" y="1240"/>
                  </a:lnTo>
                  <a:lnTo>
                    <a:pt x="710" y="1234"/>
                  </a:lnTo>
                  <a:lnTo>
                    <a:pt x="695" y="1228"/>
                  </a:lnTo>
                  <a:lnTo>
                    <a:pt x="682" y="1220"/>
                  </a:lnTo>
                  <a:lnTo>
                    <a:pt x="670" y="1211"/>
                  </a:lnTo>
                  <a:lnTo>
                    <a:pt x="661" y="1201"/>
                  </a:lnTo>
                  <a:lnTo>
                    <a:pt x="659" y="1194"/>
                  </a:lnTo>
                  <a:lnTo>
                    <a:pt x="657" y="1189"/>
                  </a:lnTo>
                  <a:lnTo>
                    <a:pt x="654" y="1185"/>
                  </a:lnTo>
                  <a:lnTo>
                    <a:pt x="650" y="1183"/>
                  </a:lnTo>
                  <a:lnTo>
                    <a:pt x="646" y="1182"/>
                  </a:lnTo>
                  <a:lnTo>
                    <a:pt x="641" y="1181"/>
                  </a:lnTo>
                  <a:lnTo>
                    <a:pt x="635" y="1181"/>
                  </a:lnTo>
                  <a:lnTo>
                    <a:pt x="629" y="1180"/>
                  </a:lnTo>
                  <a:lnTo>
                    <a:pt x="608" y="1178"/>
                  </a:lnTo>
                  <a:lnTo>
                    <a:pt x="589" y="1177"/>
                  </a:lnTo>
                  <a:lnTo>
                    <a:pt x="569" y="1177"/>
                  </a:lnTo>
                  <a:lnTo>
                    <a:pt x="550" y="1177"/>
                  </a:lnTo>
                  <a:lnTo>
                    <a:pt x="530" y="1177"/>
                  </a:lnTo>
                  <a:lnTo>
                    <a:pt x="510" y="1178"/>
                  </a:lnTo>
                  <a:lnTo>
                    <a:pt x="491" y="1179"/>
                  </a:lnTo>
                  <a:lnTo>
                    <a:pt x="471" y="1181"/>
                  </a:lnTo>
                  <a:lnTo>
                    <a:pt x="451" y="1183"/>
                  </a:lnTo>
                  <a:lnTo>
                    <a:pt x="432" y="1185"/>
                  </a:lnTo>
                  <a:lnTo>
                    <a:pt x="412" y="1187"/>
                  </a:lnTo>
                  <a:lnTo>
                    <a:pt x="393" y="1189"/>
                  </a:lnTo>
                  <a:lnTo>
                    <a:pt x="374" y="1192"/>
                  </a:lnTo>
                  <a:lnTo>
                    <a:pt x="355" y="1194"/>
                  </a:lnTo>
                  <a:lnTo>
                    <a:pt x="336" y="1197"/>
                  </a:lnTo>
                  <a:lnTo>
                    <a:pt x="316" y="1199"/>
                  </a:lnTo>
                  <a:lnTo>
                    <a:pt x="299" y="1201"/>
                  </a:lnTo>
                  <a:lnTo>
                    <a:pt x="280" y="1203"/>
                  </a:lnTo>
                  <a:lnTo>
                    <a:pt x="259" y="1205"/>
                  </a:lnTo>
                  <a:lnTo>
                    <a:pt x="237" y="1207"/>
                  </a:lnTo>
                  <a:lnTo>
                    <a:pt x="215" y="1208"/>
                  </a:lnTo>
                  <a:lnTo>
                    <a:pt x="194" y="1207"/>
                  </a:lnTo>
                  <a:lnTo>
                    <a:pt x="175" y="1204"/>
                  </a:lnTo>
                  <a:lnTo>
                    <a:pt x="159" y="1197"/>
                  </a:lnTo>
                  <a:lnTo>
                    <a:pt x="147" y="1141"/>
                  </a:lnTo>
                  <a:lnTo>
                    <a:pt x="135" y="1085"/>
                  </a:lnTo>
                  <a:lnTo>
                    <a:pt x="121" y="1030"/>
                  </a:lnTo>
                  <a:lnTo>
                    <a:pt x="107" y="975"/>
                  </a:lnTo>
                  <a:lnTo>
                    <a:pt x="93" y="921"/>
                  </a:lnTo>
                  <a:lnTo>
                    <a:pt x="79" y="865"/>
                  </a:lnTo>
                  <a:lnTo>
                    <a:pt x="65" y="811"/>
                  </a:lnTo>
                  <a:lnTo>
                    <a:pt x="52" y="758"/>
                  </a:lnTo>
                  <a:lnTo>
                    <a:pt x="45" y="718"/>
                  </a:lnTo>
                  <a:lnTo>
                    <a:pt x="36" y="678"/>
                  </a:lnTo>
                  <a:lnTo>
                    <a:pt x="27" y="638"/>
                  </a:lnTo>
                  <a:lnTo>
                    <a:pt x="19" y="598"/>
                  </a:lnTo>
                  <a:lnTo>
                    <a:pt x="12" y="558"/>
                  </a:lnTo>
                  <a:lnTo>
                    <a:pt x="6" y="518"/>
                  </a:lnTo>
                  <a:lnTo>
                    <a:pt x="1" y="479"/>
                  </a:lnTo>
                  <a:lnTo>
                    <a:pt x="0" y="439"/>
                  </a:lnTo>
                  <a:lnTo>
                    <a:pt x="4" y="428"/>
                  </a:lnTo>
                  <a:lnTo>
                    <a:pt x="10" y="420"/>
                  </a:lnTo>
                  <a:lnTo>
                    <a:pt x="17" y="412"/>
                  </a:lnTo>
                  <a:lnTo>
                    <a:pt x="24" y="406"/>
                  </a:lnTo>
                  <a:lnTo>
                    <a:pt x="32" y="399"/>
                  </a:lnTo>
                  <a:lnTo>
                    <a:pt x="40" y="393"/>
                  </a:lnTo>
                  <a:lnTo>
                    <a:pt x="50" y="387"/>
                  </a:lnTo>
                  <a:lnTo>
                    <a:pt x="58" y="379"/>
                  </a:lnTo>
                  <a:lnTo>
                    <a:pt x="55" y="331"/>
                  </a:lnTo>
                  <a:lnTo>
                    <a:pt x="52" y="282"/>
                  </a:lnTo>
                  <a:lnTo>
                    <a:pt x="52" y="235"/>
                  </a:lnTo>
                  <a:lnTo>
                    <a:pt x="58" y="190"/>
                  </a:lnTo>
                  <a:lnTo>
                    <a:pt x="70" y="179"/>
                  </a:lnTo>
                  <a:lnTo>
                    <a:pt x="79" y="172"/>
                  </a:lnTo>
                  <a:lnTo>
                    <a:pt x="86" y="167"/>
                  </a:lnTo>
                  <a:lnTo>
                    <a:pt x="91" y="162"/>
                  </a:lnTo>
                  <a:lnTo>
                    <a:pt x="94" y="157"/>
                  </a:lnTo>
                  <a:lnTo>
                    <a:pt x="96" y="150"/>
                  </a:lnTo>
                  <a:lnTo>
                    <a:pt x="98" y="139"/>
                  </a:lnTo>
                  <a:lnTo>
                    <a:pt x="99" y="124"/>
                  </a:lnTo>
                  <a:lnTo>
                    <a:pt x="109" y="119"/>
                  </a:lnTo>
                  <a:lnTo>
                    <a:pt x="120" y="115"/>
                  </a:lnTo>
                  <a:lnTo>
                    <a:pt x="133" y="111"/>
                  </a:lnTo>
                  <a:lnTo>
                    <a:pt x="146" y="108"/>
                  </a:lnTo>
                  <a:lnTo>
                    <a:pt x="160" y="106"/>
                  </a:lnTo>
                  <a:lnTo>
                    <a:pt x="175" y="104"/>
                  </a:lnTo>
                  <a:lnTo>
                    <a:pt x="191" y="103"/>
                  </a:lnTo>
                  <a:lnTo>
                    <a:pt x="206" y="102"/>
                  </a:lnTo>
                  <a:lnTo>
                    <a:pt x="222" y="102"/>
                  </a:lnTo>
                  <a:lnTo>
                    <a:pt x="237" y="102"/>
                  </a:lnTo>
                  <a:lnTo>
                    <a:pt x="252" y="102"/>
                  </a:lnTo>
                  <a:lnTo>
                    <a:pt x="267" y="103"/>
                  </a:lnTo>
                  <a:lnTo>
                    <a:pt x="281" y="103"/>
                  </a:lnTo>
                  <a:lnTo>
                    <a:pt x="295" y="104"/>
                  </a:lnTo>
                  <a:lnTo>
                    <a:pt x="308" y="104"/>
                  </a:lnTo>
                  <a:lnTo>
                    <a:pt x="319" y="105"/>
                  </a:lnTo>
                  <a:lnTo>
                    <a:pt x="331" y="106"/>
                  </a:lnTo>
                  <a:lnTo>
                    <a:pt x="341" y="108"/>
                  </a:lnTo>
                  <a:lnTo>
                    <a:pt x="352" y="109"/>
                  </a:lnTo>
                  <a:lnTo>
                    <a:pt x="363" y="111"/>
                  </a:lnTo>
                  <a:lnTo>
                    <a:pt x="375" y="112"/>
                  </a:lnTo>
                  <a:lnTo>
                    <a:pt x="386" y="113"/>
                  </a:lnTo>
                  <a:lnTo>
                    <a:pt x="398" y="113"/>
                  </a:lnTo>
                  <a:lnTo>
                    <a:pt x="411" y="114"/>
                  </a:lnTo>
                  <a:lnTo>
                    <a:pt x="428" y="107"/>
                  </a:lnTo>
                  <a:lnTo>
                    <a:pt x="445" y="99"/>
                  </a:lnTo>
                  <a:lnTo>
                    <a:pt x="460" y="91"/>
                  </a:lnTo>
                  <a:lnTo>
                    <a:pt x="476" y="82"/>
                  </a:lnTo>
                  <a:lnTo>
                    <a:pt x="491" y="72"/>
                  </a:lnTo>
                  <a:lnTo>
                    <a:pt x="505" y="62"/>
                  </a:lnTo>
                  <a:lnTo>
                    <a:pt x="520" y="53"/>
                  </a:lnTo>
                  <a:lnTo>
                    <a:pt x="535" y="43"/>
                  </a:lnTo>
                  <a:lnTo>
                    <a:pt x="549" y="35"/>
                  </a:lnTo>
                  <a:lnTo>
                    <a:pt x="564" y="27"/>
                  </a:lnTo>
                  <a:lnTo>
                    <a:pt x="580" y="19"/>
                  </a:lnTo>
                  <a:lnTo>
                    <a:pt x="596" y="13"/>
                  </a:lnTo>
                  <a:lnTo>
                    <a:pt x="613" y="7"/>
                  </a:lnTo>
                  <a:lnTo>
                    <a:pt x="630" y="3"/>
                  </a:lnTo>
                  <a:lnTo>
                    <a:pt x="649" y="1"/>
                  </a:lnTo>
                  <a:lnTo>
                    <a:pt x="668" y="0"/>
                  </a:lnTo>
                  <a:lnTo>
                    <a:pt x="681" y="3"/>
                  </a:lnTo>
                  <a:lnTo>
                    <a:pt x="693" y="6"/>
                  </a:lnTo>
                  <a:lnTo>
                    <a:pt x="705" y="9"/>
                  </a:lnTo>
                  <a:lnTo>
                    <a:pt x="716" y="13"/>
                  </a:lnTo>
                  <a:lnTo>
                    <a:pt x="728" y="17"/>
                  </a:lnTo>
                  <a:lnTo>
                    <a:pt x="739" y="21"/>
                  </a:lnTo>
                  <a:lnTo>
                    <a:pt x="751" y="25"/>
                  </a:lnTo>
                  <a:lnTo>
                    <a:pt x="762" y="30"/>
                  </a:lnTo>
                  <a:lnTo>
                    <a:pt x="773" y="35"/>
                  </a:lnTo>
                  <a:lnTo>
                    <a:pt x="784" y="40"/>
                  </a:lnTo>
                  <a:lnTo>
                    <a:pt x="795" y="45"/>
                  </a:lnTo>
                  <a:lnTo>
                    <a:pt x="807" y="50"/>
                  </a:lnTo>
                  <a:lnTo>
                    <a:pt x="818" y="56"/>
                  </a:lnTo>
                  <a:lnTo>
                    <a:pt x="830" y="62"/>
                  </a:lnTo>
                  <a:lnTo>
                    <a:pt x="842" y="68"/>
                  </a:lnTo>
                  <a:lnTo>
                    <a:pt x="854" y="75"/>
                  </a:lnTo>
                  <a:lnTo>
                    <a:pt x="862" y="81"/>
                  </a:lnTo>
                  <a:lnTo>
                    <a:pt x="871" y="88"/>
                  </a:lnTo>
                  <a:lnTo>
                    <a:pt x="882" y="96"/>
                  </a:lnTo>
                  <a:lnTo>
                    <a:pt x="894" y="105"/>
                  </a:lnTo>
                  <a:lnTo>
                    <a:pt x="908" y="113"/>
                  </a:lnTo>
                  <a:lnTo>
                    <a:pt x="920" y="120"/>
                  </a:lnTo>
                  <a:lnTo>
                    <a:pt x="933" y="124"/>
                  </a:lnTo>
                  <a:lnTo>
                    <a:pt x="945" y="126"/>
                  </a:lnTo>
                  <a:lnTo>
                    <a:pt x="960" y="115"/>
                  </a:lnTo>
                  <a:lnTo>
                    <a:pt x="975" y="104"/>
                  </a:lnTo>
                  <a:lnTo>
                    <a:pt x="991" y="94"/>
                  </a:lnTo>
                  <a:lnTo>
                    <a:pt x="1007" y="84"/>
                  </a:lnTo>
                  <a:lnTo>
                    <a:pt x="1023" y="75"/>
                  </a:lnTo>
                  <a:lnTo>
                    <a:pt x="1040" y="66"/>
                  </a:lnTo>
                  <a:lnTo>
                    <a:pt x="1056" y="59"/>
                  </a:lnTo>
                  <a:lnTo>
                    <a:pt x="1074" y="52"/>
                  </a:lnTo>
                  <a:lnTo>
                    <a:pt x="1091" y="47"/>
                  </a:lnTo>
                  <a:lnTo>
                    <a:pt x="1109" y="41"/>
                  </a:lnTo>
                  <a:lnTo>
                    <a:pt x="1127" y="37"/>
                  </a:lnTo>
                  <a:lnTo>
                    <a:pt x="1145" y="33"/>
                  </a:lnTo>
                  <a:lnTo>
                    <a:pt x="1164" y="31"/>
                  </a:lnTo>
                  <a:lnTo>
                    <a:pt x="1184" y="29"/>
                  </a:lnTo>
                  <a:lnTo>
                    <a:pt x="1204" y="27"/>
                  </a:lnTo>
                  <a:lnTo>
                    <a:pt x="1224" y="27"/>
                  </a:lnTo>
                  <a:lnTo>
                    <a:pt x="1232" y="29"/>
                  </a:lnTo>
                  <a:lnTo>
                    <a:pt x="1241" y="31"/>
                  </a:lnTo>
                  <a:lnTo>
                    <a:pt x="1249" y="34"/>
                  </a:lnTo>
                  <a:lnTo>
                    <a:pt x="1258" y="37"/>
                  </a:lnTo>
                  <a:lnTo>
                    <a:pt x="1268" y="40"/>
                  </a:lnTo>
                  <a:lnTo>
                    <a:pt x="1277" y="43"/>
                  </a:lnTo>
                  <a:lnTo>
                    <a:pt x="1286" y="46"/>
                  </a:lnTo>
                  <a:lnTo>
                    <a:pt x="1295" y="50"/>
                  </a:lnTo>
                  <a:lnTo>
                    <a:pt x="1313" y="61"/>
                  </a:lnTo>
                  <a:lnTo>
                    <a:pt x="1330" y="74"/>
                  </a:lnTo>
                  <a:lnTo>
                    <a:pt x="1348" y="87"/>
                  </a:lnTo>
                  <a:lnTo>
                    <a:pt x="1367" y="100"/>
                  </a:lnTo>
                  <a:lnTo>
                    <a:pt x="1385" y="112"/>
                  </a:lnTo>
                  <a:lnTo>
                    <a:pt x="1404" y="124"/>
                  </a:lnTo>
                  <a:lnTo>
                    <a:pt x="1424" y="134"/>
                  </a:lnTo>
                  <a:lnTo>
                    <a:pt x="1444" y="142"/>
                  </a:lnTo>
                  <a:lnTo>
                    <a:pt x="1455" y="141"/>
                  </a:lnTo>
                  <a:lnTo>
                    <a:pt x="1465" y="141"/>
                  </a:lnTo>
                  <a:lnTo>
                    <a:pt x="1477" y="139"/>
                  </a:lnTo>
                  <a:lnTo>
                    <a:pt x="1487" y="138"/>
                  </a:lnTo>
                  <a:lnTo>
                    <a:pt x="1498" y="136"/>
                  </a:lnTo>
                  <a:lnTo>
                    <a:pt x="1509" y="134"/>
                  </a:lnTo>
                  <a:lnTo>
                    <a:pt x="1519" y="132"/>
                  </a:lnTo>
                  <a:lnTo>
                    <a:pt x="1530" y="130"/>
                  </a:lnTo>
                  <a:lnTo>
                    <a:pt x="1540" y="128"/>
                  </a:lnTo>
                  <a:lnTo>
                    <a:pt x="1551" y="125"/>
                  </a:lnTo>
                  <a:lnTo>
                    <a:pt x="1561" y="123"/>
                  </a:lnTo>
                  <a:lnTo>
                    <a:pt x="1572" y="120"/>
                  </a:lnTo>
                  <a:lnTo>
                    <a:pt x="1583" y="118"/>
                  </a:lnTo>
                  <a:lnTo>
                    <a:pt x="1593" y="115"/>
                  </a:lnTo>
                  <a:lnTo>
                    <a:pt x="1604" y="113"/>
                  </a:lnTo>
                  <a:lnTo>
                    <a:pt x="1615" y="111"/>
                  </a:lnTo>
                  <a:lnTo>
                    <a:pt x="1625" y="110"/>
                  </a:lnTo>
                  <a:lnTo>
                    <a:pt x="1635" y="110"/>
                  </a:lnTo>
                  <a:lnTo>
                    <a:pt x="1645" y="109"/>
                  </a:lnTo>
                  <a:lnTo>
                    <a:pt x="1656" y="109"/>
                  </a:lnTo>
                  <a:lnTo>
                    <a:pt x="1666" y="109"/>
                  </a:lnTo>
                  <a:lnTo>
                    <a:pt x="1676" y="109"/>
                  </a:lnTo>
                  <a:lnTo>
                    <a:pt x="1686" y="109"/>
                  </a:lnTo>
                  <a:lnTo>
                    <a:pt x="1697" y="109"/>
                  </a:lnTo>
                  <a:lnTo>
                    <a:pt x="1707" y="110"/>
                  </a:lnTo>
                  <a:lnTo>
                    <a:pt x="1717" y="110"/>
                  </a:lnTo>
                  <a:lnTo>
                    <a:pt x="1728" y="111"/>
                  </a:lnTo>
                  <a:lnTo>
                    <a:pt x="1738" y="111"/>
                  </a:lnTo>
                  <a:lnTo>
                    <a:pt x="1749" y="112"/>
                  </a:lnTo>
                  <a:lnTo>
                    <a:pt x="1760" y="113"/>
                  </a:lnTo>
                  <a:lnTo>
                    <a:pt x="1771" y="114"/>
                  </a:lnTo>
                  <a:lnTo>
                    <a:pt x="1782" y="115"/>
                  </a:lnTo>
                  <a:lnTo>
                    <a:pt x="1785" y="127"/>
                  </a:lnTo>
                  <a:lnTo>
                    <a:pt x="1784" y="142"/>
                  </a:lnTo>
                  <a:lnTo>
                    <a:pt x="1784" y="159"/>
                  </a:lnTo>
                  <a:lnTo>
                    <a:pt x="1791" y="175"/>
                  </a:lnTo>
                  <a:lnTo>
                    <a:pt x="1798" y="179"/>
                  </a:lnTo>
                  <a:lnTo>
                    <a:pt x="1805" y="183"/>
                  </a:lnTo>
                  <a:lnTo>
                    <a:pt x="1812" y="187"/>
                  </a:lnTo>
                  <a:lnTo>
                    <a:pt x="1818" y="192"/>
                  </a:lnTo>
                  <a:lnTo>
                    <a:pt x="1824" y="197"/>
                  </a:lnTo>
                  <a:lnTo>
                    <a:pt x="1828" y="204"/>
                  </a:lnTo>
                  <a:lnTo>
                    <a:pt x="1831" y="212"/>
                  </a:lnTo>
                  <a:lnTo>
                    <a:pt x="1832" y="222"/>
                  </a:lnTo>
                  <a:lnTo>
                    <a:pt x="1823" y="244"/>
                  </a:lnTo>
                  <a:lnTo>
                    <a:pt x="1815" y="267"/>
                  </a:lnTo>
                  <a:lnTo>
                    <a:pt x="1808" y="289"/>
                  </a:lnTo>
                  <a:lnTo>
                    <a:pt x="1803" y="312"/>
                  </a:lnTo>
                  <a:lnTo>
                    <a:pt x="1798" y="336"/>
                  </a:lnTo>
                  <a:lnTo>
                    <a:pt x="1794" y="361"/>
                  </a:lnTo>
                  <a:lnTo>
                    <a:pt x="1792" y="385"/>
                  </a:lnTo>
                  <a:lnTo>
                    <a:pt x="1791" y="410"/>
                  </a:lnTo>
                  <a:lnTo>
                    <a:pt x="1792" y="412"/>
                  </a:lnTo>
                  <a:lnTo>
                    <a:pt x="1793" y="415"/>
                  </a:lnTo>
                  <a:lnTo>
                    <a:pt x="1793" y="418"/>
                  </a:lnTo>
                  <a:lnTo>
                    <a:pt x="1794" y="420"/>
                  </a:lnTo>
                  <a:lnTo>
                    <a:pt x="1815" y="438"/>
                  </a:lnTo>
                  <a:lnTo>
                    <a:pt x="1830" y="454"/>
                  </a:lnTo>
                  <a:lnTo>
                    <a:pt x="1839" y="469"/>
                  </a:lnTo>
                  <a:lnTo>
                    <a:pt x="1844" y="484"/>
                  </a:lnTo>
                  <a:lnTo>
                    <a:pt x="1843" y="501"/>
                  </a:lnTo>
                  <a:lnTo>
                    <a:pt x="1838" y="519"/>
                  </a:lnTo>
                  <a:lnTo>
                    <a:pt x="1829" y="540"/>
                  </a:lnTo>
                  <a:lnTo>
                    <a:pt x="1816" y="565"/>
                  </a:lnTo>
                  <a:lnTo>
                    <a:pt x="1799" y="604"/>
                  </a:lnTo>
                  <a:lnTo>
                    <a:pt x="1782" y="645"/>
                  </a:lnTo>
                  <a:lnTo>
                    <a:pt x="1766" y="685"/>
                  </a:lnTo>
                  <a:lnTo>
                    <a:pt x="1749" y="725"/>
                  </a:lnTo>
                  <a:lnTo>
                    <a:pt x="1734" y="766"/>
                  </a:lnTo>
                  <a:lnTo>
                    <a:pt x="1719" y="806"/>
                  </a:lnTo>
                  <a:lnTo>
                    <a:pt x="1705" y="847"/>
                  </a:lnTo>
                  <a:lnTo>
                    <a:pt x="1691" y="888"/>
                  </a:lnTo>
                  <a:lnTo>
                    <a:pt x="1677" y="930"/>
                  </a:lnTo>
                  <a:lnTo>
                    <a:pt x="1663" y="972"/>
                  </a:lnTo>
                  <a:lnTo>
                    <a:pt x="1650" y="1013"/>
                  </a:lnTo>
                  <a:lnTo>
                    <a:pt x="1637" y="1055"/>
                  </a:lnTo>
                  <a:lnTo>
                    <a:pt x="1625" y="1097"/>
                  </a:lnTo>
                  <a:lnTo>
                    <a:pt x="1612" y="1138"/>
                  </a:lnTo>
                  <a:lnTo>
                    <a:pt x="1600" y="1181"/>
                  </a:lnTo>
                  <a:lnTo>
                    <a:pt x="1588" y="1223"/>
                  </a:lnTo>
                  <a:lnTo>
                    <a:pt x="1583" y="1230"/>
                  </a:lnTo>
                  <a:lnTo>
                    <a:pt x="1577" y="1235"/>
                  </a:lnTo>
                  <a:lnTo>
                    <a:pt x="1571" y="1239"/>
                  </a:lnTo>
                  <a:lnTo>
                    <a:pt x="1565" y="1241"/>
                  </a:lnTo>
                  <a:lnTo>
                    <a:pt x="1558" y="1242"/>
                  </a:lnTo>
                  <a:lnTo>
                    <a:pt x="1551" y="1243"/>
                  </a:lnTo>
                  <a:lnTo>
                    <a:pt x="1543" y="1243"/>
                  </a:lnTo>
                  <a:lnTo>
                    <a:pt x="1535" y="1243"/>
                  </a:lnTo>
                  <a:lnTo>
                    <a:pt x="1507" y="1238"/>
                  </a:lnTo>
                  <a:lnTo>
                    <a:pt x="1478" y="1233"/>
                  </a:lnTo>
                  <a:lnTo>
                    <a:pt x="1449" y="1228"/>
                  </a:lnTo>
                  <a:lnTo>
                    <a:pt x="1421" y="1223"/>
                  </a:lnTo>
                  <a:lnTo>
                    <a:pt x="1392" y="1218"/>
                  </a:lnTo>
                  <a:lnTo>
                    <a:pt x="1364" y="1214"/>
                  </a:lnTo>
                  <a:lnTo>
                    <a:pt x="1336" y="1210"/>
                  </a:lnTo>
                  <a:lnTo>
                    <a:pt x="1308" y="1206"/>
                  </a:lnTo>
                  <a:lnTo>
                    <a:pt x="1280" y="1203"/>
                  </a:lnTo>
                  <a:lnTo>
                    <a:pt x="1252" y="1200"/>
                  </a:lnTo>
                  <a:lnTo>
                    <a:pt x="1224" y="1198"/>
                  </a:lnTo>
                  <a:lnTo>
                    <a:pt x="1196" y="1196"/>
                  </a:lnTo>
                  <a:lnTo>
                    <a:pt x="1167" y="1195"/>
                  </a:lnTo>
                  <a:lnTo>
                    <a:pt x="1138" y="1195"/>
                  </a:lnTo>
                  <a:lnTo>
                    <a:pt x="1110" y="1196"/>
                  </a:lnTo>
                  <a:lnTo>
                    <a:pt x="1082" y="1197"/>
                  </a:lnTo>
                  <a:lnTo>
                    <a:pt x="1075" y="1203"/>
                  </a:lnTo>
                  <a:lnTo>
                    <a:pt x="1070" y="1208"/>
                  </a:lnTo>
                  <a:lnTo>
                    <a:pt x="1066" y="1214"/>
                  </a:lnTo>
                  <a:lnTo>
                    <a:pt x="1062" y="1222"/>
                  </a:lnTo>
                  <a:lnTo>
                    <a:pt x="1046" y="1231"/>
                  </a:lnTo>
                  <a:lnTo>
                    <a:pt x="1029" y="1238"/>
                  </a:lnTo>
                  <a:lnTo>
                    <a:pt x="1011" y="1243"/>
                  </a:lnTo>
                  <a:lnTo>
                    <a:pt x="992" y="1248"/>
                  </a:lnTo>
                  <a:lnTo>
                    <a:pt x="972" y="1251"/>
                  </a:lnTo>
                  <a:lnTo>
                    <a:pt x="953" y="1253"/>
                  </a:lnTo>
                  <a:lnTo>
                    <a:pt x="935" y="1255"/>
                  </a:lnTo>
                  <a:lnTo>
                    <a:pt x="918" y="1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Freeform 20"/>
            <p:cNvSpPr>
              <a:spLocks/>
            </p:cNvSpPr>
            <p:nvPr/>
          </p:nvSpPr>
          <p:spPr bwMode="auto">
            <a:xfrm>
              <a:off x="989" y="1236"/>
              <a:ext cx="3758" cy="2624"/>
            </a:xfrm>
            <a:custGeom>
              <a:avLst/>
              <a:gdLst>
                <a:gd name="T0" fmla="*/ 6737 w 1799"/>
                <a:gd name="T1" fmla="*/ 12196 h 1212"/>
                <a:gd name="T2" fmla="*/ 6087 w 1799"/>
                <a:gd name="T3" fmla="*/ 11853 h 1212"/>
                <a:gd name="T4" fmla="*/ 5634 w 1799"/>
                <a:gd name="T5" fmla="*/ 11611 h 1212"/>
                <a:gd name="T6" fmla="*/ 4656 w 1799"/>
                <a:gd name="T7" fmla="*/ 11559 h 1212"/>
                <a:gd name="T8" fmla="*/ 3700 w 1799"/>
                <a:gd name="T9" fmla="*/ 11587 h 1212"/>
                <a:gd name="T10" fmla="*/ 2762 w 1799"/>
                <a:gd name="T11" fmla="*/ 11680 h 1212"/>
                <a:gd name="T12" fmla="*/ 1976 w 1799"/>
                <a:gd name="T13" fmla="*/ 11793 h 1212"/>
                <a:gd name="T14" fmla="*/ 1498 w 1799"/>
                <a:gd name="T15" fmla="*/ 11611 h 1212"/>
                <a:gd name="T16" fmla="*/ 1366 w 1799"/>
                <a:gd name="T17" fmla="*/ 11133 h 1212"/>
                <a:gd name="T18" fmla="*/ 754 w 1799"/>
                <a:gd name="T19" fmla="*/ 8465 h 1212"/>
                <a:gd name="T20" fmla="*/ 292 w 1799"/>
                <a:gd name="T21" fmla="*/ 6240 h 1212"/>
                <a:gd name="T22" fmla="*/ 27 w 1799"/>
                <a:gd name="T23" fmla="*/ 4575 h 1212"/>
                <a:gd name="T24" fmla="*/ 201 w 1799"/>
                <a:gd name="T25" fmla="*/ 3938 h 1212"/>
                <a:gd name="T26" fmla="*/ 545 w 1799"/>
                <a:gd name="T27" fmla="*/ 3371 h 1212"/>
                <a:gd name="T28" fmla="*/ 585 w 1799"/>
                <a:gd name="T29" fmla="*/ 1734 h 1212"/>
                <a:gd name="T30" fmla="*/ 813 w 1799"/>
                <a:gd name="T31" fmla="*/ 1574 h 1212"/>
                <a:gd name="T32" fmla="*/ 938 w 1799"/>
                <a:gd name="T33" fmla="*/ 1176 h 1212"/>
                <a:gd name="T34" fmla="*/ 1776 w 1799"/>
                <a:gd name="T35" fmla="*/ 957 h 1212"/>
                <a:gd name="T36" fmla="*/ 2469 w 1799"/>
                <a:gd name="T37" fmla="*/ 966 h 1212"/>
                <a:gd name="T38" fmla="*/ 2945 w 1799"/>
                <a:gd name="T39" fmla="*/ 1018 h 1212"/>
                <a:gd name="T40" fmla="*/ 3418 w 1799"/>
                <a:gd name="T41" fmla="*/ 1054 h 1212"/>
                <a:gd name="T42" fmla="*/ 3902 w 1799"/>
                <a:gd name="T43" fmla="*/ 1026 h 1212"/>
                <a:gd name="T44" fmla="*/ 4395 w 1799"/>
                <a:gd name="T45" fmla="*/ 732 h 1212"/>
                <a:gd name="T46" fmla="*/ 4888 w 1799"/>
                <a:gd name="T47" fmla="*/ 375 h 1212"/>
                <a:gd name="T48" fmla="*/ 5398 w 1799"/>
                <a:gd name="T49" fmla="*/ 80 h 1212"/>
                <a:gd name="T50" fmla="*/ 6152 w 1799"/>
                <a:gd name="T51" fmla="*/ 19 h 1212"/>
                <a:gd name="T52" fmla="*/ 6864 w 1799"/>
                <a:gd name="T53" fmla="*/ 273 h 1212"/>
                <a:gd name="T54" fmla="*/ 7558 w 1799"/>
                <a:gd name="T55" fmla="*/ 688 h 1212"/>
                <a:gd name="T56" fmla="*/ 8260 w 1799"/>
                <a:gd name="T57" fmla="*/ 1195 h 1212"/>
                <a:gd name="T58" fmla="*/ 8347 w 1799"/>
                <a:gd name="T59" fmla="*/ 1280 h 1212"/>
                <a:gd name="T60" fmla="*/ 8604 w 1799"/>
                <a:gd name="T61" fmla="*/ 1126 h 1212"/>
                <a:gd name="T62" fmla="*/ 9152 w 1799"/>
                <a:gd name="T63" fmla="*/ 760 h 1212"/>
                <a:gd name="T64" fmla="*/ 10046 w 1799"/>
                <a:gd name="T65" fmla="*/ 385 h 1212"/>
                <a:gd name="T66" fmla="*/ 10875 w 1799"/>
                <a:gd name="T67" fmla="*/ 253 h 1212"/>
                <a:gd name="T68" fmla="*/ 11721 w 1799"/>
                <a:gd name="T69" fmla="*/ 507 h 1212"/>
                <a:gd name="T70" fmla="*/ 12523 w 1799"/>
                <a:gd name="T71" fmla="*/ 1074 h 1212"/>
                <a:gd name="T72" fmla="*/ 13300 w 1799"/>
                <a:gd name="T73" fmla="*/ 1351 h 1212"/>
                <a:gd name="T74" fmla="*/ 14113 w 1799"/>
                <a:gd name="T75" fmla="*/ 1176 h 1212"/>
                <a:gd name="T76" fmla="*/ 14932 w 1799"/>
                <a:gd name="T77" fmla="*/ 1063 h 1212"/>
                <a:gd name="T78" fmla="*/ 15761 w 1799"/>
                <a:gd name="T79" fmla="*/ 1074 h 1212"/>
                <a:gd name="T80" fmla="*/ 15953 w 1799"/>
                <a:gd name="T81" fmla="*/ 1622 h 1212"/>
                <a:gd name="T82" fmla="*/ 16198 w 1799"/>
                <a:gd name="T83" fmla="*/ 1767 h 1212"/>
                <a:gd name="T84" fmla="*/ 16254 w 1799"/>
                <a:gd name="T85" fmla="*/ 2507 h 1212"/>
                <a:gd name="T86" fmla="*/ 16045 w 1799"/>
                <a:gd name="T87" fmla="*/ 3737 h 1212"/>
                <a:gd name="T88" fmla="*/ 16325 w 1799"/>
                <a:gd name="T89" fmla="*/ 4414 h 1212"/>
                <a:gd name="T90" fmla="*/ 16233 w 1799"/>
                <a:gd name="T91" fmla="*/ 5267 h 1212"/>
                <a:gd name="T92" fmla="*/ 15496 w 1799"/>
                <a:gd name="T93" fmla="*/ 7238 h 1212"/>
                <a:gd name="T94" fmla="*/ 15151 w 1799"/>
                <a:gd name="T95" fmla="*/ 8311 h 1212"/>
                <a:gd name="T96" fmla="*/ 14723 w 1799"/>
                <a:gd name="T97" fmla="*/ 9905 h 1212"/>
                <a:gd name="T98" fmla="*/ 14290 w 1799"/>
                <a:gd name="T99" fmla="*/ 11418 h 1212"/>
                <a:gd name="T100" fmla="*/ 14113 w 1799"/>
                <a:gd name="T101" fmla="*/ 11966 h 1212"/>
                <a:gd name="T102" fmla="*/ 13845 w 1799"/>
                <a:gd name="T103" fmla="*/ 12135 h 1212"/>
                <a:gd name="T104" fmla="*/ 13309 w 1799"/>
                <a:gd name="T105" fmla="*/ 12089 h 1212"/>
                <a:gd name="T106" fmla="*/ 12799 w 1799"/>
                <a:gd name="T107" fmla="*/ 11986 h 1212"/>
                <a:gd name="T108" fmla="*/ 12306 w 1799"/>
                <a:gd name="T109" fmla="*/ 11873 h 1212"/>
                <a:gd name="T110" fmla="*/ 11612 w 1799"/>
                <a:gd name="T111" fmla="*/ 11784 h 1212"/>
                <a:gd name="T112" fmla="*/ 10775 w 1799"/>
                <a:gd name="T113" fmla="*/ 11708 h 1212"/>
                <a:gd name="T114" fmla="*/ 9927 w 1799"/>
                <a:gd name="T115" fmla="*/ 11700 h 1212"/>
                <a:gd name="T116" fmla="*/ 9352 w 1799"/>
                <a:gd name="T117" fmla="*/ 11853 h 1212"/>
                <a:gd name="T118" fmla="*/ 9033 w 1799"/>
                <a:gd name="T119" fmla="*/ 12135 h 1212"/>
                <a:gd name="T120" fmla="*/ 8487 w 1799"/>
                <a:gd name="T121" fmla="*/ 12247 h 1212"/>
                <a:gd name="T122" fmla="*/ 7919 w 1799"/>
                <a:gd name="T123" fmla="*/ 12280 h 1212"/>
                <a:gd name="T124" fmla="*/ 7518 w 1799"/>
                <a:gd name="T125" fmla="*/ 12299 h 1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9"/>
                <a:gd name="T190" fmla="*/ 0 h 1212"/>
                <a:gd name="T191" fmla="*/ 1799 w 1799"/>
                <a:gd name="T192" fmla="*/ 1212 h 1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9" h="1212">
                  <a:moveTo>
                    <a:pt x="813" y="1212"/>
                  </a:moveTo>
                  <a:lnTo>
                    <a:pt x="795" y="1210"/>
                  </a:lnTo>
                  <a:lnTo>
                    <a:pt x="776" y="1207"/>
                  </a:lnTo>
                  <a:lnTo>
                    <a:pt x="757" y="1205"/>
                  </a:lnTo>
                  <a:lnTo>
                    <a:pt x="739" y="1202"/>
                  </a:lnTo>
                  <a:lnTo>
                    <a:pt x="720" y="1198"/>
                  </a:lnTo>
                  <a:lnTo>
                    <a:pt x="703" y="1192"/>
                  </a:lnTo>
                  <a:lnTo>
                    <a:pt x="687" y="1185"/>
                  </a:lnTo>
                  <a:lnTo>
                    <a:pt x="673" y="1176"/>
                  </a:lnTo>
                  <a:lnTo>
                    <a:pt x="668" y="1168"/>
                  </a:lnTo>
                  <a:lnTo>
                    <a:pt x="665" y="1161"/>
                  </a:lnTo>
                  <a:lnTo>
                    <a:pt x="663" y="1155"/>
                  </a:lnTo>
                  <a:lnTo>
                    <a:pt x="661" y="1148"/>
                  </a:lnTo>
                  <a:lnTo>
                    <a:pt x="639" y="1146"/>
                  </a:lnTo>
                  <a:lnTo>
                    <a:pt x="618" y="1144"/>
                  </a:lnTo>
                  <a:lnTo>
                    <a:pt x="595" y="1142"/>
                  </a:lnTo>
                  <a:lnTo>
                    <a:pt x="574" y="1141"/>
                  </a:lnTo>
                  <a:lnTo>
                    <a:pt x="553" y="1140"/>
                  </a:lnTo>
                  <a:lnTo>
                    <a:pt x="532" y="1140"/>
                  </a:lnTo>
                  <a:lnTo>
                    <a:pt x="511" y="1139"/>
                  </a:lnTo>
                  <a:lnTo>
                    <a:pt x="490" y="1139"/>
                  </a:lnTo>
                  <a:lnTo>
                    <a:pt x="469" y="1139"/>
                  </a:lnTo>
                  <a:lnTo>
                    <a:pt x="448" y="1140"/>
                  </a:lnTo>
                  <a:lnTo>
                    <a:pt x="427" y="1141"/>
                  </a:lnTo>
                  <a:lnTo>
                    <a:pt x="406" y="1142"/>
                  </a:lnTo>
                  <a:lnTo>
                    <a:pt x="385" y="1144"/>
                  </a:lnTo>
                  <a:lnTo>
                    <a:pt x="364" y="1145"/>
                  </a:lnTo>
                  <a:lnTo>
                    <a:pt x="342" y="1147"/>
                  </a:lnTo>
                  <a:lnTo>
                    <a:pt x="321" y="1149"/>
                  </a:lnTo>
                  <a:lnTo>
                    <a:pt x="303" y="1151"/>
                  </a:lnTo>
                  <a:lnTo>
                    <a:pt x="286" y="1154"/>
                  </a:lnTo>
                  <a:lnTo>
                    <a:pt x="269" y="1156"/>
                  </a:lnTo>
                  <a:lnTo>
                    <a:pt x="251" y="1158"/>
                  </a:lnTo>
                  <a:lnTo>
                    <a:pt x="234" y="1160"/>
                  </a:lnTo>
                  <a:lnTo>
                    <a:pt x="217" y="1162"/>
                  </a:lnTo>
                  <a:lnTo>
                    <a:pt x="200" y="1163"/>
                  </a:lnTo>
                  <a:lnTo>
                    <a:pt x="184" y="1163"/>
                  </a:lnTo>
                  <a:lnTo>
                    <a:pt x="176" y="1159"/>
                  </a:lnTo>
                  <a:lnTo>
                    <a:pt x="169" y="1152"/>
                  </a:lnTo>
                  <a:lnTo>
                    <a:pt x="164" y="1144"/>
                  </a:lnTo>
                  <a:lnTo>
                    <a:pt x="160" y="1133"/>
                  </a:lnTo>
                  <a:lnTo>
                    <a:pt x="156" y="1123"/>
                  </a:lnTo>
                  <a:lnTo>
                    <a:pt x="154" y="1114"/>
                  </a:lnTo>
                  <a:lnTo>
                    <a:pt x="152" y="1105"/>
                  </a:lnTo>
                  <a:lnTo>
                    <a:pt x="150" y="1097"/>
                  </a:lnTo>
                  <a:lnTo>
                    <a:pt x="137" y="1044"/>
                  </a:lnTo>
                  <a:lnTo>
                    <a:pt x="124" y="992"/>
                  </a:lnTo>
                  <a:lnTo>
                    <a:pt x="110" y="939"/>
                  </a:lnTo>
                  <a:lnTo>
                    <a:pt x="97" y="887"/>
                  </a:lnTo>
                  <a:lnTo>
                    <a:pt x="83" y="834"/>
                  </a:lnTo>
                  <a:lnTo>
                    <a:pt x="70" y="783"/>
                  </a:lnTo>
                  <a:lnTo>
                    <a:pt x="57" y="731"/>
                  </a:lnTo>
                  <a:lnTo>
                    <a:pt x="45" y="680"/>
                  </a:lnTo>
                  <a:lnTo>
                    <a:pt x="39" y="648"/>
                  </a:lnTo>
                  <a:lnTo>
                    <a:pt x="32" y="615"/>
                  </a:lnTo>
                  <a:lnTo>
                    <a:pt x="25" y="581"/>
                  </a:lnTo>
                  <a:lnTo>
                    <a:pt x="19" y="548"/>
                  </a:lnTo>
                  <a:lnTo>
                    <a:pt x="13" y="516"/>
                  </a:lnTo>
                  <a:lnTo>
                    <a:pt x="8" y="483"/>
                  </a:lnTo>
                  <a:lnTo>
                    <a:pt x="3" y="451"/>
                  </a:lnTo>
                  <a:lnTo>
                    <a:pt x="0" y="420"/>
                  </a:lnTo>
                  <a:lnTo>
                    <a:pt x="4" y="408"/>
                  </a:lnTo>
                  <a:lnTo>
                    <a:pt x="9" y="399"/>
                  </a:lnTo>
                  <a:lnTo>
                    <a:pt x="15" y="393"/>
                  </a:lnTo>
                  <a:lnTo>
                    <a:pt x="22" y="388"/>
                  </a:lnTo>
                  <a:lnTo>
                    <a:pt x="31" y="384"/>
                  </a:lnTo>
                  <a:lnTo>
                    <a:pt x="40" y="380"/>
                  </a:lnTo>
                  <a:lnTo>
                    <a:pt x="49" y="375"/>
                  </a:lnTo>
                  <a:lnTo>
                    <a:pt x="59" y="368"/>
                  </a:lnTo>
                  <a:lnTo>
                    <a:pt x="60" y="332"/>
                  </a:lnTo>
                  <a:lnTo>
                    <a:pt x="61" y="299"/>
                  </a:lnTo>
                  <a:lnTo>
                    <a:pt x="60" y="253"/>
                  </a:lnTo>
                  <a:lnTo>
                    <a:pt x="59" y="175"/>
                  </a:lnTo>
                  <a:lnTo>
                    <a:pt x="62" y="173"/>
                  </a:lnTo>
                  <a:lnTo>
                    <a:pt x="64" y="171"/>
                  </a:lnTo>
                  <a:lnTo>
                    <a:pt x="67" y="169"/>
                  </a:lnTo>
                  <a:lnTo>
                    <a:pt x="70" y="166"/>
                  </a:lnTo>
                  <a:lnTo>
                    <a:pt x="75" y="163"/>
                  </a:lnTo>
                  <a:lnTo>
                    <a:pt x="81" y="160"/>
                  </a:lnTo>
                  <a:lnTo>
                    <a:pt x="89" y="155"/>
                  </a:lnTo>
                  <a:lnTo>
                    <a:pt x="100" y="148"/>
                  </a:lnTo>
                  <a:lnTo>
                    <a:pt x="101" y="140"/>
                  </a:lnTo>
                  <a:lnTo>
                    <a:pt x="102" y="132"/>
                  </a:lnTo>
                  <a:lnTo>
                    <a:pt x="102" y="124"/>
                  </a:lnTo>
                  <a:lnTo>
                    <a:pt x="103" y="116"/>
                  </a:lnTo>
                  <a:lnTo>
                    <a:pt x="117" y="108"/>
                  </a:lnTo>
                  <a:lnTo>
                    <a:pt x="135" y="102"/>
                  </a:lnTo>
                  <a:lnTo>
                    <a:pt x="154" y="98"/>
                  </a:lnTo>
                  <a:lnTo>
                    <a:pt x="174" y="95"/>
                  </a:lnTo>
                  <a:lnTo>
                    <a:pt x="195" y="94"/>
                  </a:lnTo>
                  <a:lnTo>
                    <a:pt x="215" y="94"/>
                  </a:lnTo>
                  <a:lnTo>
                    <a:pt x="235" y="94"/>
                  </a:lnTo>
                  <a:lnTo>
                    <a:pt x="252" y="94"/>
                  </a:lnTo>
                  <a:lnTo>
                    <a:pt x="262" y="95"/>
                  </a:lnTo>
                  <a:lnTo>
                    <a:pt x="271" y="95"/>
                  </a:lnTo>
                  <a:lnTo>
                    <a:pt x="281" y="96"/>
                  </a:lnTo>
                  <a:lnTo>
                    <a:pt x="291" y="97"/>
                  </a:lnTo>
                  <a:lnTo>
                    <a:pt x="301" y="98"/>
                  </a:lnTo>
                  <a:lnTo>
                    <a:pt x="313" y="99"/>
                  </a:lnTo>
                  <a:lnTo>
                    <a:pt x="323" y="100"/>
                  </a:lnTo>
                  <a:lnTo>
                    <a:pt x="333" y="101"/>
                  </a:lnTo>
                  <a:lnTo>
                    <a:pt x="344" y="101"/>
                  </a:lnTo>
                  <a:lnTo>
                    <a:pt x="354" y="102"/>
                  </a:lnTo>
                  <a:lnTo>
                    <a:pt x="364" y="103"/>
                  </a:lnTo>
                  <a:lnTo>
                    <a:pt x="375" y="104"/>
                  </a:lnTo>
                  <a:lnTo>
                    <a:pt x="385" y="104"/>
                  </a:lnTo>
                  <a:lnTo>
                    <a:pt x="396" y="105"/>
                  </a:lnTo>
                  <a:lnTo>
                    <a:pt x="406" y="105"/>
                  </a:lnTo>
                  <a:lnTo>
                    <a:pt x="417" y="105"/>
                  </a:lnTo>
                  <a:lnTo>
                    <a:pt x="428" y="101"/>
                  </a:lnTo>
                  <a:lnTo>
                    <a:pt x="438" y="96"/>
                  </a:lnTo>
                  <a:lnTo>
                    <a:pt x="449" y="91"/>
                  </a:lnTo>
                  <a:lnTo>
                    <a:pt x="460" y="85"/>
                  </a:lnTo>
                  <a:lnTo>
                    <a:pt x="471" y="79"/>
                  </a:lnTo>
                  <a:lnTo>
                    <a:pt x="482" y="72"/>
                  </a:lnTo>
                  <a:lnTo>
                    <a:pt x="492" y="66"/>
                  </a:lnTo>
                  <a:lnTo>
                    <a:pt x="503" y="59"/>
                  </a:lnTo>
                  <a:lnTo>
                    <a:pt x="514" y="52"/>
                  </a:lnTo>
                  <a:lnTo>
                    <a:pt x="525" y="44"/>
                  </a:lnTo>
                  <a:lnTo>
                    <a:pt x="536" y="37"/>
                  </a:lnTo>
                  <a:lnTo>
                    <a:pt x="547" y="31"/>
                  </a:lnTo>
                  <a:lnTo>
                    <a:pt x="558" y="24"/>
                  </a:lnTo>
                  <a:lnTo>
                    <a:pt x="570" y="18"/>
                  </a:lnTo>
                  <a:lnTo>
                    <a:pt x="581" y="13"/>
                  </a:lnTo>
                  <a:lnTo>
                    <a:pt x="592" y="8"/>
                  </a:lnTo>
                  <a:lnTo>
                    <a:pt x="610" y="4"/>
                  </a:lnTo>
                  <a:lnTo>
                    <a:pt x="627" y="1"/>
                  </a:lnTo>
                  <a:lnTo>
                    <a:pt x="643" y="0"/>
                  </a:lnTo>
                  <a:lnTo>
                    <a:pt x="659" y="0"/>
                  </a:lnTo>
                  <a:lnTo>
                    <a:pt x="675" y="2"/>
                  </a:lnTo>
                  <a:lnTo>
                    <a:pt x="691" y="5"/>
                  </a:lnTo>
                  <a:lnTo>
                    <a:pt x="707" y="9"/>
                  </a:lnTo>
                  <a:lnTo>
                    <a:pt x="722" y="14"/>
                  </a:lnTo>
                  <a:lnTo>
                    <a:pt x="737" y="20"/>
                  </a:lnTo>
                  <a:lnTo>
                    <a:pt x="753" y="27"/>
                  </a:lnTo>
                  <a:lnTo>
                    <a:pt x="768" y="34"/>
                  </a:lnTo>
                  <a:lnTo>
                    <a:pt x="783" y="42"/>
                  </a:lnTo>
                  <a:lnTo>
                    <a:pt x="798" y="51"/>
                  </a:lnTo>
                  <a:lnTo>
                    <a:pt x="814" y="60"/>
                  </a:lnTo>
                  <a:lnTo>
                    <a:pt x="829" y="68"/>
                  </a:lnTo>
                  <a:lnTo>
                    <a:pt x="845" y="77"/>
                  </a:lnTo>
                  <a:lnTo>
                    <a:pt x="867" y="93"/>
                  </a:lnTo>
                  <a:lnTo>
                    <a:pt x="885" y="104"/>
                  </a:lnTo>
                  <a:lnTo>
                    <a:pt x="897" y="113"/>
                  </a:lnTo>
                  <a:lnTo>
                    <a:pt x="906" y="118"/>
                  </a:lnTo>
                  <a:lnTo>
                    <a:pt x="911" y="122"/>
                  </a:lnTo>
                  <a:lnTo>
                    <a:pt x="913" y="124"/>
                  </a:lnTo>
                  <a:lnTo>
                    <a:pt x="915" y="125"/>
                  </a:lnTo>
                  <a:lnTo>
                    <a:pt x="915" y="126"/>
                  </a:lnTo>
                  <a:lnTo>
                    <a:pt x="916" y="126"/>
                  </a:lnTo>
                  <a:lnTo>
                    <a:pt x="918" y="126"/>
                  </a:lnTo>
                  <a:lnTo>
                    <a:pt x="919" y="127"/>
                  </a:lnTo>
                  <a:lnTo>
                    <a:pt x="920" y="127"/>
                  </a:lnTo>
                  <a:lnTo>
                    <a:pt x="932" y="119"/>
                  </a:lnTo>
                  <a:lnTo>
                    <a:pt x="944" y="111"/>
                  </a:lnTo>
                  <a:lnTo>
                    <a:pt x="956" y="103"/>
                  </a:lnTo>
                  <a:lnTo>
                    <a:pt x="967" y="96"/>
                  </a:lnTo>
                  <a:lnTo>
                    <a:pt x="979" y="89"/>
                  </a:lnTo>
                  <a:lnTo>
                    <a:pt x="992" y="82"/>
                  </a:lnTo>
                  <a:lnTo>
                    <a:pt x="1004" y="75"/>
                  </a:lnTo>
                  <a:lnTo>
                    <a:pt x="1017" y="68"/>
                  </a:lnTo>
                  <a:lnTo>
                    <a:pt x="1040" y="60"/>
                  </a:lnTo>
                  <a:lnTo>
                    <a:pt x="1062" y="52"/>
                  </a:lnTo>
                  <a:lnTo>
                    <a:pt x="1082" y="44"/>
                  </a:lnTo>
                  <a:lnTo>
                    <a:pt x="1102" y="38"/>
                  </a:lnTo>
                  <a:lnTo>
                    <a:pt x="1121" y="33"/>
                  </a:lnTo>
                  <a:lnTo>
                    <a:pt x="1139" y="29"/>
                  </a:lnTo>
                  <a:lnTo>
                    <a:pt x="1157" y="26"/>
                  </a:lnTo>
                  <a:lnTo>
                    <a:pt x="1175" y="25"/>
                  </a:lnTo>
                  <a:lnTo>
                    <a:pt x="1193" y="25"/>
                  </a:lnTo>
                  <a:lnTo>
                    <a:pt x="1211" y="26"/>
                  </a:lnTo>
                  <a:lnTo>
                    <a:pt x="1229" y="29"/>
                  </a:lnTo>
                  <a:lnTo>
                    <a:pt x="1247" y="34"/>
                  </a:lnTo>
                  <a:lnTo>
                    <a:pt x="1266" y="40"/>
                  </a:lnTo>
                  <a:lnTo>
                    <a:pt x="1286" y="50"/>
                  </a:lnTo>
                  <a:lnTo>
                    <a:pt x="1307" y="60"/>
                  </a:lnTo>
                  <a:lnTo>
                    <a:pt x="1329" y="73"/>
                  </a:lnTo>
                  <a:lnTo>
                    <a:pt x="1345" y="85"/>
                  </a:lnTo>
                  <a:lnTo>
                    <a:pt x="1360" y="96"/>
                  </a:lnTo>
                  <a:lnTo>
                    <a:pt x="1374" y="106"/>
                  </a:lnTo>
                  <a:lnTo>
                    <a:pt x="1388" y="115"/>
                  </a:lnTo>
                  <a:lnTo>
                    <a:pt x="1403" y="122"/>
                  </a:lnTo>
                  <a:lnTo>
                    <a:pt x="1419" y="128"/>
                  </a:lnTo>
                  <a:lnTo>
                    <a:pt x="1437" y="131"/>
                  </a:lnTo>
                  <a:lnTo>
                    <a:pt x="1459" y="133"/>
                  </a:lnTo>
                  <a:lnTo>
                    <a:pt x="1477" y="130"/>
                  </a:lnTo>
                  <a:lnTo>
                    <a:pt x="1495" y="126"/>
                  </a:lnTo>
                  <a:lnTo>
                    <a:pt x="1513" y="123"/>
                  </a:lnTo>
                  <a:lnTo>
                    <a:pt x="1531" y="120"/>
                  </a:lnTo>
                  <a:lnTo>
                    <a:pt x="1548" y="116"/>
                  </a:lnTo>
                  <a:lnTo>
                    <a:pt x="1566" y="113"/>
                  </a:lnTo>
                  <a:lnTo>
                    <a:pt x="1584" y="111"/>
                  </a:lnTo>
                  <a:lnTo>
                    <a:pt x="1602" y="108"/>
                  </a:lnTo>
                  <a:lnTo>
                    <a:pt x="1620" y="107"/>
                  </a:lnTo>
                  <a:lnTo>
                    <a:pt x="1638" y="105"/>
                  </a:lnTo>
                  <a:lnTo>
                    <a:pt x="1656" y="104"/>
                  </a:lnTo>
                  <a:lnTo>
                    <a:pt x="1674" y="103"/>
                  </a:lnTo>
                  <a:lnTo>
                    <a:pt x="1692" y="104"/>
                  </a:lnTo>
                  <a:lnTo>
                    <a:pt x="1711" y="104"/>
                  </a:lnTo>
                  <a:lnTo>
                    <a:pt x="1729" y="106"/>
                  </a:lnTo>
                  <a:lnTo>
                    <a:pt x="1749" y="108"/>
                  </a:lnTo>
                  <a:lnTo>
                    <a:pt x="1753" y="119"/>
                  </a:lnTo>
                  <a:lnTo>
                    <a:pt x="1754" y="132"/>
                  </a:lnTo>
                  <a:lnTo>
                    <a:pt x="1752" y="146"/>
                  </a:lnTo>
                  <a:lnTo>
                    <a:pt x="1750" y="160"/>
                  </a:lnTo>
                  <a:lnTo>
                    <a:pt x="1753" y="162"/>
                  </a:lnTo>
                  <a:lnTo>
                    <a:pt x="1758" y="165"/>
                  </a:lnTo>
                  <a:lnTo>
                    <a:pt x="1764" y="167"/>
                  </a:lnTo>
                  <a:lnTo>
                    <a:pt x="1770" y="170"/>
                  </a:lnTo>
                  <a:lnTo>
                    <a:pt x="1777" y="174"/>
                  </a:lnTo>
                  <a:lnTo>
                    <a:pt x="1784" y="177"/>
                  </a:lnTo>
                  <a:lnTo>
                    <a:pt x="1791" y="180"/>
                  </a:lnTo>
                  <a:lnTo>
                    <a:pt x="1796" y="183"/>
                  </a:lnTo>
                  <a:lnTo>
                    <a:pt x="1792" y="208"/>
                  </a:lnTo>
                  <a:lnTo>
                    <a:pt x="1783" y="247"/>
                  </a:lnTo>
                  <a:lnTo>
                    <a:pt x="1774" y="283"/>
                  </a:lnTo>
                  <a:lnTo>
                    <a:pt x="1767" y="301"/>
                  </a:lnTo>
                  <a:lnTo>
                    <a:pt x="1764" y="326"/>
                  </a:lnTo>
                  <a:lnTo>
                    <a:pt x="1762" y="344"/>
                  </a:lnTo>
                  <a:lnTo>
                    <a:pt x="1760" y="368"/>
                  </a:lnTo>
                  <a:lnTo>
                    <a:pt x="1756" y="407"/>
                  </a:lnTo>
                  <a:lnTo>
                    <a:pt x="1766" y="414"/>
                  </a:lnTo>
                  <a:lnTo>
                    <a:pt x="1776" y="421"/>
                  </a:lnTo>
                  <a:lnTo>
                    <a:pt x="1784" y="427"/>
                  </a:lnTo>
                  <a:lnTo>
                    <a:pt x="1791" y="435"/>
                  </a:lnTo>
                  <a:lnTo>
                    <a:pt x="1796" y="443"/>
                  </a:lnTo>
                  <a:lnTo>
                    <a:pt x="1799" y="454"/>
                  </a:lnTo>
                  <a:lnTo>
                    <a:pt x="1799" y="466"/>
                  </a:lnTo>
                  <a:lnTo>
                    <a:pt x="1797" y="480"/>
                  </a:lnTo>
                  <a:lnTo>
                    <a:pt x="1781" y="519"/>
                  </a:lnTo>
                  <a:lnTo>
                    <a:pt x="1765" y="557"/>
                  </a:lnTo>
                  <a:lnTo>
                    <a:pt x="1749" y="597"/>
                  </a:lnTo>
                  <a:lnTo>
                    <a:pt x="1732" y="635"/>
                  </a:lnTo>
                  <a:lnTo>
                    <a:pt x="1716" y="674"/>
                  </a:lnTo>
                  <a:lnTo>
                    <a:pt x="1700" y="713"/>
                  </a:lnTo>
                  <a:lnTo>
                    <a:pt x="1685" y="752"/>
                  </a:lnTo>
                  <a:lnTo>
                    <a:pt x="1670" y="792"/>
                  </a:lnTo>
                  <a:lnTo>
                    <a:pt x="1668" y="800"/>
                  </a:lnTo>
                  <a:lnTo>
                    <a:pt x="1665" y="808"/>
                  </a:lnTo>
                  <a:lnTo>
                    <a:pt x="1662" y="819"/>
                  </a:lnTo>
                  <a:lnTo>
                    <a:pt x="1658" y="834"/>
                  </a:lnTo>
                  <a:lnTo>
                    <a:pt x="1651" y="855"/>
                  </a:lnTo>
                  <a:lnTo>
                    <a:pt x="1642" y="885"/>
                  </a:lnTo>
                  <a:lnTo>
                    <a:pt x="1630" y="925"/>
                  </a:lnTo>
                  <a:lnTo>
                    <a:pt x="1615" y="976"/>
                  </a:lnTo>
                  <a:lnTo>
                    <a:pt x="1599" y="1025"/>
                  </a:lnTo>
                  <a:lnTo>
                    <a:pt x="1588" y="1063"/>
                  </a:lnTo>
                  <a:lnTo>
                    <a:pt x="1579" y="1090"/>
                  </a:lnTo>
                  <a:lnTo>
                    <a:pt x="1572" y="1111"/>
                  </a:lnTo>
                  <a:lnTo>
                    <a:pt x="1568" y="1125"/>
                  </a:lnTo>
                  <a:lnTo>
                    <a:pt x="1564" y="1137"/>
                  </a:lnTo>
                  <a:lnTo>
                    <a:pt x="1560" y="1148"/>
                  </a:lnTo>
                  <a:lnTo>
                    <a:pt x="1556" y="1160"/>
                  </a:lnTo>
                  <a:lnTo>
                    <a:pt x="1552" y="1170"/>
                  </a:lnTo>
                  <a:lnTo>
                    <a:pt x="1548" y="1179"/>
                  </a:lnTo>
                  <a:lnTo>
                    <a:pt x="1545" y="1185"/>
                  </a:lnTo>
                  <a:lnTo>
                    <a:pt x="1541" y="1189"/>
                  </a:lnTo>
                  <a:lnTo>
                    <a:pt x="1536" y="1193"/>
                  </a:lnTo>
                  <a:lnTo>
                    <a:pt x="1529" y="1195"/>
                  </a:lnTo>
                  <a:lnTo>
                    <a:pt x="1519" y="1196"/>
                  </a:lnTo>
                  <a:lnTo>
                    <a:pt x="1506" y="1197"/>
                  </a:lnTo>
                  <a:lnTo>
                    <a:pt x="1494" y="1196"/>
                  </a:lnTo>
                  <a:lnTo>
                    <a:pt x="1483" y="1194"/>
                  </a:lnTo>
                  <a:lnTo>
                    <a:pt x="1472" y="1192"/>
                  </a:lnTo>
                  <a:lnTo>
                    <a:pt x="1460" y="1191"/>
                  </a:lnTo>
                  <a:lnTo>
                    <a:pt x="1448" y="1189"/>
                  </a:lnTo>
                  <a:lnTo>
                    <a:pt x="1437" y="1187"/>
                  </a:lnTo>
                  <a:lnTo>
                    <a:pt x="1426" y="1185"/>
                  </a:lnTo>
                  <a:lnTo>
                    <a:pt x="1415" y="1183"/>
                  </a:lnTo>
                  <a:lnTo>
                    <a:pt x="1404" y="1181"/>
                  </a:lnTo>
                  <a:lnTo>
                    <a:pt x="1393" y="1179"/>
                  </a:lnTo>
                  <a:lnTo>
                    <a:pt x="1383" y="1177"/>
                  </a:lnTo>
                  <a:lnTo>
                    <a:pt x="1372" y="1174"/>
                  </a:lnTo>
                  <a:lnTo>
                    <a:pt x="1361" y="1172"/>
                  </a:lnTo>
                  <a:lnTo>
                    <a:pt x="1350" y="1170"/>
                  </a:lnTo>
                  <a:lnTo>
                    <a:pt x="1340" y="1168"/>
                  </a:lnTo>
                  <a:lnTo>
                    <a:pt x="1329" y="1166"/>
                  </a:lnTo>
                  <a:lnTo>
                    <a:pt x="1311" y="1164"/>
                  </a:lnTo>
                  <a:lnTo>
                    <a:pt x="1292" y="1162"/>
                  </a:lnTo>
                  <a:lnTo>
                    <a:pt x="1274" y="1161"/>
                  </a:lnTo>
                  <a:lnTo>
                    <a:pt x="1256" y="1159"/>
                  </a:lnTo>
                  <a:lnTo>
                    <a:pt x="1237" y="1157"/>
                  </a:lnTo>
                  <a:lnTo>
                    <a:pt x="1219" y="1156"/>
                  </a:lnTo>
                  <a:lnTo>
                    <a:pt x="1200" y="1155"/>
                  </a:lnTo>
                  <a:lnTo>
                    <a:pt x="1182" y="1154"/>
                  </a:lnTo>
                  <a:lnTo>
                    <a:pt x="1162" y="1153"/>
                  </a:lnTo>
                  <a:lnTo>
                    <a:pt x="1144" y="1153"/>
                  </a:lnTo>
                  <a:lnTo>
                    <a:pt x="1125" y="1153"/>
                  </a:lnTo>
                  <a:lnTo>
                    <a:pt x="1107" y="1153"/>
                  </a:lnTo>
                  <a:lnTo>
                    <a:pt x="1089" y="1153"/>
                  </a:lnTo>
                  <a:lnTo>
                    <a:pt x="1071" y="1154"/>
                  </a:lnTo>
                  <a:lnTo>
                    <a:pt x="1054" y="1156"/>
                  </a:lnTo>
                  <a:lnTo>
                    <a:pt x="1036" y="1158"/>
                  </a:lnTo>
                  <a:lnTo>
                    <a:pt x="1029" y="1163"/>
                  </a:lnTo>
                  <a:lnTo>
                    <a:pt x="1026" y="1168"/>
                  </a:lnTo>
                  <a:lnTo>
                    <a:pt x="1024" y="1174"/>
                  </a:lnTo>
                  <a:lnTo>
                    <a:pt x="1021" y="1182"/>
                  </a:lnTo>
                  <a:lnTo>
                    <a:pt x="1012" y="1187"/>
                  </a:lnTo>
                  <a:lnTo>
                    <a:pt x="1002" y="1192"/>
                  </a:lnTo>
                  <a:lnTo>
                    <a:pt x="991" y="1196"/>
                  </a:lnTo>
                  <a:lnTo>
                    <a:pt x="980" y="1199"/>
                  </a:lnTo>
                  <a:lnTo>
                    <a:pt x="968" y="1202"/>
                  </a:lnTo>
                  <a:lnTo>
                    <a:pt x="956" y="1204"/>
                  </a:lnTo>
                  <a:lnTo>
                    <a:pt x="944" y="1205"/>
                  </a:lnTo>
                  <a:lnTo>
                    <a:pt x="931" y="1207"/>
                  </a:lnTo>
                  <a:lnTo>
                    <a:pt x="919" y="1208"/>
                  </a:lnTo>
                  <a:lnTo>
                    <a:pt x="906" y="1208"/>
                  </a:lnTo>
                  <a:lnTo>
                    <a:pt x="894" y="1209"/>
                  </a:lnTo>
                  <a:lnTo>
                    <a:pt x="882" y="1210"/>
                  </a:lnTo>
                  <a:lnTo>
                    <a:pt x="869" y="1210"/>
                  </a:lnTo>
                  <a:lnTo>
                    <a:pt x="858" y="1211"/>
                  </a:lnTo>
                  <a:lnTo>
                    <a:pt x="847" y="1211"/>
                  </a:lnTo>
                  <a:lnTo>
                    <a:pt x="837" y="1212"/>
                  </a:lnTo>
                  <a:lnTo>
                    <a:pt x="831" y="1212"/>
                  </a:lnTo>
                  <a:lnTo>
                    <a:pt x="825" y="1212"/>
                  </a:lnTo>
                  <a:lnTo>
                    <a:pt x="819" y="1212"/>
                  </a:lnTo>
                  <a:lnTo>
                    <a:pt x="813" y="1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8" name="Freeform 21"/>
            <p:cNvSpPr>
              <a:spLocks/>
            </p:cNvSpPr>
            <p:nvPr/>
          </p:nvSpPr>
          <p:spPr bwMode="auto">
            <a:xfrm>
              <a:off x="1026" y="2171"/>
              <a:ext cx="3688" cy="1624"/>
            </a:xfrm>
            <a:custGeom>
              <a:avLst/>
              <a:gdLst>
                <a:gd name="T0" fmla="*/ 7269 w 1765"/>
                <a:gd name="T1" fmla="*/ 7605 h 750"/>
                <a:gd name="T2" fmla="*/ 6680 w 1765"/>
                <a:gd name="T3" fmla="*/ 7564 h 750"/>
                <a:gd name="T4" fmla="*/ 6187 w 1765"/>
                <a:gd name="T5" fmla="*/ 7423 h 750"/>
                <a:gd name="T6" fmla="*/ 5930 w 1765"/>
                <a:gd name="T7" fmla="*/ 7065 h 750"/>
                <a:gd name="T8" fmla="*/ 4816 w 1765"/>
                <a:gd name="T9" fmla="*/ 6964 h 750"/>
                <a:gd name="T10" fmla="*/ 3567 w 1765"/>
                <a:gd name="T11" fmla="*/ 6977 h 750"/>
                <a:gd name="T12" fmla="*/ 2301 w 1765"/>
                <a:gd name="T13" fmla="*/ 7085 h 750"/>
                <a:gd name="T14" fmla="*/ 1690 w 1765"/>
                <a:gd name="T15" fmla="*/ 7169 h 750"/>
                <a:gd name="T16" fmla="*/ 1498 w 1765"/>
                <a:gd name="T17" fmla="*/ 7159 h 750"/>
                <a:gd name="T18" fmla="*/ 1306 w 1765"/>
                <a:gd name="T19" fmla="*/ 6438 h 750"/>
                <a:gd name="T20" fmla="*/ 629 w 1765"/>
                <a:gd name="T21" fmla="*/ 3452 h 750"/>
                <a:gd name="T22" fmla="*/ 217 w 1765"/>
                <a:gd name="T23" fmla="*/ 1420 h 750"/>
                <a:gd name="T24" fmla="*/ 0 w 1765"/>
                <a:gd name="T25" fmla="*/ 0 h 750"/>
                <a:gd name="T26" fmla="*/ 117 w 1765"/>
                <a:gd name="T27" fmla="*/ 314 h 750"/>
                <a:gd name="T28" fmla="*/ 437 w 1765"/>
                <a:gd name="T29" fmla="*/ 1927 h 750"/>
                <a:gd name="T30" fmla="*/ 838 w 1765"/>
                <a:gd name="T31" fmla="*/ 3597 h 750"/>
                <a:gd name="T32" fmla="*/ 1231 w 1765"/>
                <a:gd name="T33" fmla="*/ 5411 h 750"/>
                <a:gd name="T34" fmla="*/ 1458 w 1765"/>
                <a:gd name="T35" fmla="*/ 6377 h 750"/>
                <a:gd name="T36" fmla="*/ 1699 w 1765"/>
                <a:gd name="T37" fmla="*/ 6855 h 750"/>
                <a:gd name="T38" fmla="*/ 2244 w 1765"/>
                <a:gd name="T39" fmla="*/ 6795 h 750"/>
                <a:gd name="T40" fmla="*/ 2645 w 1765"/>
                <a:gd name="T41" fmla="*/ 6771 h 750"/>
                <a:gd name="T42" fmla="*/ 3113 w 1765"/>
                <a:gd name="T43" fmla="*/ 6752 h 750"/>
                <a:gd name="T44" fmla="*/ 3575 w 1765"/>
                <a:gd name="T45" fmla="*/ 6743 h 750"/>
                <a:gd name="T46" fmla="*/ 4204 w 1765"/>
                <a:gd name="T47" fmla="*/ 6752 h 750"/>
                <a:gd name="T48" fmla="*/ 4956 w 1765"/>
                <a:gd name="T49" fmla="*/ 6795 h 750"/>
                <a:gd name="T50" fmla="*/ 5711 w 1765"/>
                <a:gd name="T51" fmla="*/ 6832 h 750"/>
                <a:gd name="T52" fmla="*/ 6248 w 1765"/>
                <a:gd name="T53" fmla="*/ 6873 h 750"/>
                <a:gd name="T54" fmla="*/ 6488 w 1765"/>
                <a:gd name="T55" fmla="*/ 6944 h 750"/>
                <a:gd name="T56" fmla="*/ 6379 w 1765"/>
                <a:gd name="T57" fmla="*/ 7250 h 750"/>
                <a:gd name="T58" fmla="*/ 7017 w 1765"/>
                <a:gd name="T59" fmla="*/ 7440 h 750"/>
                <a:gd name="T60" fmla="*/ 8011 w 1765"/>
                <a:gd name="T61" fmla="*/ 7464 h 750"/>
                <a:gd name="T62" fmla="*/ 8640 w 1765"/>
                <a:gd name="T63" fmla="*/ 7239 h 750"/>
                <a:gd name="T64" fmla="*/ 8567 w 1765"/>
                <a:gd name="T65" fmla="*/ 6964 h 750"/>
                <a:gd name="T66" fmla="*/ 9553 w 1765"/>
                <a:gd name="T67" fmla="*/ 6901 h 750"/>
                <a:gd name="T68" fmla="*/ 10556 w 1765"/>
                <a:gd name="T69" fmla="*/ 6901 h 750"/>
                <a:gd name="T70" fmla="*/ 11557 w 1765"/>
                <a:gd name="T71" fmla="*/ 6944 h 750"/>
                <a:gd name="T72" fmla="*/ 12591 w 1765"/>
                <a:gd name="T73" fmla="*/ 7098 h 750"/>
                <a:gd name="T74" fmla="*/ 13329 w 1765"/>
                <a:gd name="T75" fmla="*/ 7239 h 750"/>
                <a:gd name="T76" fmla="*/ 13714 w 1765"/>
                <a:gd name="T77" fmla="*/ 7291 h 750"/>
                <a:gd name="T78" fmla="*/ 14269 w 1765"/>
                <a:gd name="T79" fmla="*/ 5593 h 750"/>
                <a:gd name="T80" fmla="*/ 15063 w 1765"/>
                <a:gd name="T81" fmla="*/ 2824 h 750"/>
                <a:gd name="T82" fmla="*/ 15400 w 1765"/>
                <a:gd name="T83" fmla="*/ 1880 h 750"/>
                <a:gd name="T84" fmla="*/ 15757 w 1765"/>
                <a:gd name="T85" fmla="*/ 1106 h 750"/>
                <a:gd name="T86" fmla="*/ 16010 w 1765"/>
                <a:gd name="T87" fmla="*/ 446 h 750"/>
                <a:gd name="T88" fmla="*/ 16102 w 1765"/>
                <a:gd name="T89" fmla="*/ 314 h 750"/>
                <a:gd name="T90" fmla="*/ 15600 w 1765"/>
                <a:gd name="T91" fmla="*/ 1726 h 750"/>
                <a:gd name="T92" fmla="*/ 15208 w 1765"/>
                <a:gd name="T93" fmla="*/ 2780 h 750"/>
                <a:gd name="T94" fmla="*/ 15024 w 1765"/>
                <a:gd name="T95" fmla="*/ 3339 h 750"/>
                <a:gd name="T96" fmla="*/ 14177 w 1765"/>
                <a:gd name="T97" fmla="*/ 6316 h 750"/>
                <a:gd name="T98" fmla="*/ 13841 w 1765"/>
                <a:gd name="T99" fmla="*/ 7412 h 750"/>
                <a:gd name="T100" fmla="*/ 13456 w 1765"/>
                <a:gd name="T101" fmla="*/ 7483 h 750"/>
                <a:gd name="T102" fmla="*/ 12508 w 1765"/>
                <a:gd name="T103" fmla="*/ 7310 h 750"/>
                <a:gd name="T104" fmla="*/ 11185 w 1765"/>
                <a:gd name="T105" fmla="*/ 7109 h 750"/>
                <a:gd name="T106" fmla="*/ 9854 w 1765"/>
                <a:gd name="T107" fmla="*/ 7065 h 750"/>
                <a:gd name="T108" fmla="*/ 8960 w 1765"/>
                <a:gd name="T109" fmla="*/ 7267 h 750"/>
                <a:gd name="T110" fmla="*/ 8467 w 1765"/>
                <a:gd name="T111" fmla="*/ 7605 h 750"/>
                <a:gd name="T112" fmla="*/ 7627 w 1765"/>
                <a:gd name="T113" fmla="*/ 7615 h 7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5"/>
                <a:gd name="T172" fmla="*/ 0 h 750"/>
                <a:gd name="T173" fmla="*/ 1765 w 1765"/>
                <a:gd name="T174" fmla="*/ 750 h 7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5" h="750">
                  <a:moveTo>
                    <a:pt x="836" y="750"/>
                  </a:moveTo>
                  <a:lnTo>
                    <a:pt x="828" y="750"/>
                  </a:lnTo>
                  <a:lnTo>
                    <a:pt x="819" y="750"/>
                  </a:lnTo>
                  <a:lnTo>
                    <a:pt x="809" y="749"/>
                  </a:lnTo>
                  <a:lnTo>
                    <a:pt x="797" y="749"/>
                  </a:lnTo>
                  <a:lnTo>
                    <a:pt x="785" y="749"/>
                  </a:lnTo>
                  <a:lnTo>
                    <a:pt x="772" y="748"/>
                  </a:lnTo>
                  <a:lnTo>
                    <a:pt x="758" y="747"/>
                  </a:lnTo>
                  <a:lnTo>
                    <a:pt x="745" y="746"/>
                  </a:lnTo>
                  <a:lnTo>
                    <a:pt x="732" y="745"/>
                  </a:lnTo>
                  <a:lnTo>
                    <a:pt x="719" y="743"/>
                  </a:lnTo>
                  <a:lnTo>
                    <a:pt x="707" y="740"/>
                  </a:lnTo>
                  <a:lnTo>
                    <a:pt x="696" y="738"/>
                  </a:lnTo>
                  <a:lnTo>
                    <a:pt x="687" y="734"/>
                  </a:lnTo>
                  <a:lnTo>
                    <a:pt x="678" y="731"/>
                  </a:lnTo>
                  <a:lnTo>
                    <a:pt x="672" y="726"/>
                  </a:lnTo>
                  <a:lnTo>
                    <a:pt x="667" y="721"/>
                  </a:lnTo>
                  <a:lnTo>
                    <a:pt x="663" y="707"/>
                  </a:lnTo>
                  <a:lnTo>
                    <a:pt x="658" y="700"/>
                  </a:lnTo>
                  <a:lnTo>
                    <a:pt x="650" y="696"/>
                  </a:lnTo>
                  <a:lnTo>
                    <a:pt x="640" y="693"/>
                  </a:lnTo>
                  <a:lnTo>
                    <a:pt x="612" y="691"/>
                  </a:lnTo>
                  <a:lnTo>
                    <a:pt x="584" y="689"/>
                  </a:lnTo>
                  <a:lnTo>
                    <a:pt x="556" y="687"/>
                  </a:lnTo>
                  <a:lnTo>
                    <a:pt x="528" y="686"/>
                  </a:lnTo>
                  <a:lnTo>
                    <a:pt x="501" y="685"/>
                  </a:lnTo>
                  <a:lnTo>
                    <a:pt x="473" y="685"/>
                  </a:lnTo>
                  <a:lnTo>
                    <a:pt x="446" y="685"/>
                  </a:lnTo>
                  <a:lnTo>
                    <a:pt x="418" y="686"/>
                  </a:lnTo>
                  <a:lnTo>
                    <a:pt x="391" y="687"/>
                  </a:lnTo>
                  <a:lnTo>
                    <a:pt x="363" y="688"/>
                  </a:lnTo>
                  <a:lnTo>
                    <a:pt x="336" y="690"/>
                  </a:lnTo>
                  <a:lnTo>
                    <a:pt x="308" y="692"/>
                  </a:lnTo>
                  <a:lnTo>
                    <a:pt x="280" y="695"/>
                  </a:lnTo>
                  <a:lnTo>
                    <a:pt x="252" y="698"/>
                  </a:lnTo>
                  <a:lnTo>
                    <a:pt x="225" y="702"/>
                  </a:lnTo>
                  <a:lnTo>
                    <a:pt x="197" y="706"/>
                  </a:lnTo>
                  <a:lnTo>
                    <a:pt x="193" y="706"/>
                  </a:lnTo>
                  <a:lnTo>
                    <a:pt x="189" y="706"/>
                  </a:lnTo>
                  <a:lnTo>
                    <a:pt x="185" y="706"/>
                  </a:lnTo>
                  <a:lnTo>
                    <a:pt x="181" y="705"/>
                  </a:lnTo>
                  <a:lnTo>
                    <a:pt x="176" y="705"/>
                  </a:lnTo>
                  <a:lnTo>
                    <a:pt x="172" y="705"/>
                  </a:lnTo>
                  <a:lnTo>
                    <a:pt x="168" y="705"/>
                  </a:lnTo>
                  <a:lnTo>
                    <a:pt x="164" y="705"/>
                  </a:lnTo>
                  <a:lnTo>
                    <a:pt x="162" y="702"/>
                  </a:lnTo>
                  <a:lnTo>
                    <a:pt x="160" y="699"/>
                  </a:lnTo>
                  <a:lnTo>
                    <a:pt x="157" y="696"/>
                  </a:lnTo>
                  <a:lnTo>
                    <a:pt x="155" y="694"/>
                  </a:lnTo>
                  <a:lnTo>
                    <a:pt x="143" y="634"/>
                  </a:lnTo>
                  <a:lnTo>
                    <a:pt x="130" y="575"/>
                  </a:lnTo>
                  <a:lnTo>
                    <a:pt x="116" y="516"/>
                  </a:lnTo>
                  <a:lnTo>
                    <a:pt x="100" y="457"/>
                  </a:lnTo>
                  <a:lnTo>
                    <a:pt x="85" y="398"/>
                  </a:lnTo>
                  <a:lnTo>
                    <a:pt x="69" y="340"/>
                  </a:lnTo>
                  <a:lnTo>
                    <a:pt x="53" y="282"/>
                  </a:lnTo>
                  <a:lnTo>
                    <a:pt x="38" y="225"/>
                  </a:lnTo>
                  <a:lnTo>
                    <a:pt x="33" y="197"/>
                  </a:lnTo>
                  <a:lnTo>
                    <a:pt x="29" y="169"/>
                  </a:lnTo>
                  <a:lnTo>
                    <a:pt x="24" y="140"/>
                  </a:lnTo>
                  <a:lnTo>
                    <a:pt x="20" y="112"/>
                  </a:lnTo>
                  <a:lnTo>
                    <a:pt x="15" y="84"/>
                  </a:lnTo>
                  <a:lnTo>
                    <a:pt x="11" y="56"/>
                  </a:lnTo>
                  <a:lnTo>
                    <a:pt x="5" y="28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3" y="31"/>
                  </a:lnTo>
                  <a:lnTo>
                    <a:pt x="21" y="62"/>
                  </a:lnTo>
                  <a:lnTo>
                    <a:pt x="28" y="93"/>
                  </a:lnTo>
                  <a:lnTo>
                    <a:pt x="35" y="125"/>
                  </a:lnTo>
                  <a:lnTo>
                    <a:pt x="41" y="157"/>
                  </a:lnTo>
                  <a:lnTo>
                    <a:pt x="48" y="190"/>
                  </a:lnTo>
                  <a:lnTo>
                    <a:pt x="56" y="221"/>
                  </a:lnTo>
                  <a:lnTo>
                    <a:pt x="63" y="252"/>
                  </a:lnTo>
                  <a:lnTo>
                    <a:pt x="73" y="286"/>
                  </a:lnTo>
                  <a:lnTo>
                    <a:pt x="82" y="320"/>
                  </a:lnTo>
                  <a:lnTo>
                    <a:pt x="92" y="354"/>
                  </a:lnTo>
                  <a:lnTo>
                    <a:pt x="101" y="389"/>
                  </a:lnTo>
                  <a:lnTo>
                    <a:pt x="110" y="424"/>
                  </a:lnTo>
                  <a:lnTo>
                    <a:pt x="119" y="461"/>
                  </a:lnTo>
                  <a:lnTo>
                    <a:pt x="127" y="497"/>
                  </a:lnTo>
                  <a:lnTo>
                    <a:pt x="135" y="533"/>
                  </a:lnTo>
                  <a:lnTo>
                    <a:pt x="142" y="562"/>
                  </a:lnTo>
                  <a:lnTo>
                    <a:pt x="148" y="584"/>
                  </a:lnTo>
                  <a:lnTo>
                    <a:pt x="152" y="602"/>
                  </a:lnTo>
                  <a:lnTo>
                    <a:pt x="156" y="616"/>
                  </a:lnTo>
                  <a:lnTo>
                    <a:pt x="160" y="628"/>
                  </a:lnTo>
                  <a:lnTo>
                    <a:pt x="163" y="641"/>
                  </a:lnTo>
                  <a:lnTo>
                    <a:pt x="167" y="655"/>
                  </a:lnTo>
                  <a:lnTo>
                    <a:pt x="172" y="673"/>
                  </a:lnTo>
                  <a:lnTo>
                    <a:pt x="177" y="675"/>
                  </a:lnTo>
                  <a:lnTo>
                    <a:pt x="186" y="675"/>
                  </a:lnTo>
                  <a:lnTo>
                    <a:pt x="198" y="674"/>
                  </a:lnTo>
                  <a:lnTo>
                    <a:pt x="212" y="673"/>
                  </a:lnTo>
                  <a:lnTo>
                    <a:pt x="225" y="671"/>
                  </a:lnTo>
                  <a:lnTo>
                    <a:pt x="237" y="670"/>
                  </a:lnTo>
                  <a:lnTo>
                    <a:pt x="246" y="669"/>
                  </a:lnTo>
                  <a:lnTo>
                    <a:pt x="250" y="668"/>
                  </a:lnTo>
                  <a:lnTo>
                    <a:pt x="260" y="668"/>
                  </a:lnTo>
                  <a:lnTo>
                    <a:pt x="270" y="667"/>
                  </a:lnTo>
                  <a:lnTo>
                    <a:pt x="280" y="667"/>
                  </a:lnTo>
                  <a:lnTo>
                    <a:pt x="290" y="667"/>
                  </a:lnTo>
                  <a:lnTo>
                    <a:pt x="301" y="666"/>
                  </a:lnTo>
                  <a:lnTo>
                    <a:pt x="311" y="666"/>
                  </a:lnTo>
                  <a:lnTo>
                    <a:pt x="321" y="666"/>
                  </a:lnTo>
                  <a:lnTo>
                    <a:pt x="331" y="665"/>
                  </a:lnTo>
                  <a:lnTo>
                    <a:pt x="341" y="665"/>
                  </a:lnTo>
                  <a:lnTo>
                    <a:pt x="351" y="665"/>
                  </a:lnTo>
                  <a:lnTo>
                    <a:pt x="361" y="665"/>
                  </a:lnTo>
                  <a:lnTo>
                    <a:pt x="372" y="664"/>
                  </a:lnTo>
                  <a:lnTo>
                    <a:pt x="382" y="664"/>
                  </a:lnTo>
                  <a:lnTo>
                    <a:pt x="392" y="664"/>
                  </a:lnTo>
                  <a:lnTo>
                    <a:pt x="402" y="663"/>
                  </a:lnTo>
                  <a:lnTo>
                    <a:pt x="412" y="663"/>
                  </a:lnTo>
                  <a:lnTo>
                    <a:pt x="428" y="664"/>
                  </a:lnTo>
                  <a:lnTo>
                    <a:pt x="445" y="664"/>
                  </a:lnTo>
                  <a:lnTo>
                    <a:pt x="461" y="665"/>
                  </a:lnTo>
                  <a:lnTo>
                    <a:pt x="478" y="666"/>
                  </a:lnTo>
                  <a:lnTo>
                    <a:pt x="494" y="667"/>
                  </a:lnTo>
                  <a:lnTo>
                    <a:pt x="510" y="667"/>
                  </a:lnTo>
                  <a:lnTo>
                    <a:pt x="527" y="668"/>
                  </a:lnTo>
                  <a:lnTo>
                    <a:pt x="543" y="669"/>
                  </a:lnTo>
                  <a:lnTo>
                    <a:pt x="559" y="670"/>
                  </a:lnTo>
                  <a:lnTo>
                    <a:pt x="576" y="670"/>
                  </a:lnTo>
                  <a:lnTo>
                    <a:pt x="593" y="671"/>
                  </a:lnTo>
                  <a:lnTo>
                    <a:pt x="609" y="672"/>
                  </a:lnTo>
                  <a:lnTo>
                    <a:pt x="626" y="673"/>
                  </a:lnTo>
                  <a:lnTo>
                    <a:pt x="642" y="673"/>
                  </a:lnTo>
                  <a:lnTo>
                    <a:pt x="659" y="674"/>
                  </a:lnTo>
                  <a:lnTo>
                    <a:pt x="675" y="675"/>
                  </a:lnTo>
                  <a:lnTo>
                    <a:pt x="680" y="676"/>
                  </a:lnTo>
                  <a:lnTo>
                    <a:pt x="685" y="677"/>
                  </a:lnTo>
                  <a:lnTo>
                    <a:pt x="690" y="678"/>
                  </a:lnTo>
                  <a:lnTo>
                    <a:pt x="695" y="679"/>
                  </a:lnTo>
                  <a:lnTo>
                    <a:pt x="700" y="681"/>
                  </a:lnTo>
                  <a:lnTo>
                    <a:pt x="705" y="682"/>
                  </a:lnTo>
                  <a:lnTo>
                    <a:pt x="711" y="684"/>
                  </a:lnTo>
                  <a:lnTo>
                    <a:pt x="716" y="685"/>
                  </a:lnTo>
                  <a:lnTo>
                    <a:pt x="707" y="692"/>
                  </a:lnTo>
                  <a:lnTo>
                    <a:pt x="702" y="696"/>
                  </a:lnTo>
                  <a:lnTo>
                    <a:pt x="700" y="702"/>
                  </a:lnTo>
                  <a:lnTo>
                    <a:pt x="699" y="714"/>
                  </a:lnTo>
                  <a:lnTo>
                    <a:pt x="706" y="719"/>
                  </a:lnTo>
                  <a:lnTo>
                    <a:pt x="718" y="723"/>
                  </a:lnTo>
                  <a:lnTo>
                    <a:pt x="732" y="727"/>
                  </a:lnTo>
                  <a:lnTo>
                    <a:pt x="750" y="730"/>
                  </a:lnTo>
                  <a:lnTo>
                    <a:pt x="769" y="733"/>
                  </a:lnTo>
                  <a:lnTo>
                    <a:pt x="790" y="735"/>
                  </a:lnTo>
                  <a:lnTo>
                    <a:pt x="812" y="736"/>
                  </a:lnTo>
                  <a:lnTo>
                    <a:pt x="834" y="736"/>
                  </a:lnTo>
                  <a:lnTo>
                    <a:pt x="856" y="736"/>
                  </a:lnTo>
                  <a:lnTo>
                    <a:pt x="878" y="735"/>
                  </a:lnTo>
                  <a:lnTo>
                    <a:pt x="897" y="732"/>
                  </a:lnTo>
                  <a:lnTo>
                    <a:pt x="914" y="729"/>
                  </a:lnTo>
                  <a:lnTo>
                    <a:pt x="928" y="725"/>
                  </a:lnTo>
                  <a:lnTo>
                    <a:pt x="939" y="719"/>
                  </a:lnTo>
                  <a:lnTo>
                    <a:pt x="947" y="713"/>
                  </a:lnTo>
                  <a:lnTo>
                    <a:pt x="949" y="704"/>
                  </a:lnTo>
                  <a:lnTo>
                    <a:pt x="944" y="699"/>
                  </a:lnTo>
                  <a:lnTo>
                    <a:pt x="941" y="695"/>
                  </a:lnTo>
                  <a:lnTo>
                    <a:pt x="940" y="691"/>
                  </a:lnTo>
                  <a:lnTo>
                    <a:pt x="939" y="686"/>
                  </a:lnTo>
                  <a:lnTo>
                    <a:pt x="960" y="684"/>
                  </a:lnTo>
                  <a:lnTo>
                    <a:pt x="982" y="683"/>
                  </a:lnTo>
                  <a:lnTo>
                    <a:pt x="1003" y="682"/>
                  </a:lnTo>
                  <a:lnTo>
                    <a:pt x="1025" y="681"/>
                  </a:lnTo>
                  <a:lnTo>
                    <a:pt x="1047" y="680"/>
                  </a:lnTo>
                  <a:lnTo>
                    <a:pt x="1068" y="679"/>
                  </a:lnTo>
                  <a:lnTo>
                    <a:pt x="1090" y="679"/>
                  </a:lnTo>
                  <a:lnTo>
                    <a:pt x="1112" y="679"/>
                  </a:lnTo>
                  <a:lnTo>
                    <a:pt x="1134" y="679"/>
                  </a:lnTo>
                  <a:lnTo>
                    <a:pt x="1157" y="680"/>
                  </a:lnTo>
                  <a:lnTo>
                    <a:pt x="1179" y="680"/>
                  </a:lnTo>
                  <a:lnTo>
                    <a:pt x="1201" y="681"/>
                  </a:lnTo>
                  <a:lnTo>
                    <a:pt x="1223" y="682"/>
                  </a:lnTo>
                  <a:lnTo>
                    <a:pt x="1245" y="683"/>
                  </a:lnTo>
                  <a:lnTo>
                    <a:pt x="1267" y="684"/>
                  </a:lnTo>
                  <a:lnTo>
                    <a:pt x="1289" y="685"/>
                  </a:lnTo>
                  <a:lnTo>
                    <a:pt x="1314" y="689"/>
                  </a:lnTo>
                  <a:lnTo>
                    <a:pt x="1338" y="692"/>
                  </a:lnTo>
                  <a:lnTo>
                    <a:pt x="1360" y="696"/>
                  </a:lnTo>
                  <a:lnTo>
                    <a:pt x="1380" y="699"/>
                  </a:lnTo>
                  <a:lnTo>
                    <a:pt x="1399" y="702"/>
                  </a:lnTo>
                  <a:lnTo>
                    <a:pt x="1416" y="705"/>
                  </a:lnTo>
                  <a:lnTo>
                    <a:pt x="1432" y="708"/>
                  </a:lnTo>
                  <a:lnTo>
                    <a:pt x="1448" y="711"/>
                  </a:lnTo>
                  <a:lnTo>
                    <a:pt x="1461" y="713"/>
                  </a:lnTo>
                  <a:lnTo>
                    <a:pt x="1472" y="715"/>
                  </a:lnTo>
                  <a:lnTo>
                    <a:pt x="1482" y="717"/>
                  </a:lnTo>
                  <a:lnTo>
                    <a:pt x="1490" y="718"/>
                  </a:lnTo>
                  <a:lnTo>
                    <a:pt x="1497" y="718"/>
                  </a:lnTo>
                  <a:lnTo>
                    <a:pt x="1503" y="718"/>
                  </a:lnTo>
                  <a:lnTo>
                    <a:pt x="1507" y="718"/>
                  </a:lnTo>
                  <a:lnTo>
                    <a:pt x="1510" y="717"/>
                  </a:lnTo>
                  <a:lnTo>
                    <a:pt x="1528" y="661"/>
                  </a:lnTo>
                  <a:lnTo>
                    <a:pt x="1546" y="606"/>
                  </a:lnTo>
                  <a:lnTo>
                    <a:pt x="1564" y="551"/>
                  </a:lnTo>
                  <a:lnTo>
                    <a:pt x="1581" y="496"/>
                  </a:lnTo>
                  <a:lnTo>
                    <a:pt x="1599" y="441"/>
                  </a:lnTo>
                  <a:lnTo>
                    <a:pt x="1616" y="386"/>
                  </a:lnTo>
                  <a:lnTo>
                    <a:pt x="1633" y="332"/>
                  </a:lnTo>
                  <a:lnTo>
                    <a:pt x="1651" y="278"/>
                  </a:lnTo>
                  <a:lnTo>
                    <a:pt x="1659" y="260"/>
                  </a:lnTo>
                  <a:lnTo>
                    <a:pt x="1666" y="242"/>
                  </a:lnTo>
                  <a:lnTo>
                    <a:pt x="1673" y="223"/>
                  </a:lnTo>
                  <a:lnTo>
                    <a:pt x="1680" y="204"/>
                  </a:lnTo>
                  <a:lnTo>
                    <a:pt x="1688" y="185"/>
                  </a:lnTo>
                  <a:lnTo>
                    <a:pt x="1696" y="167"/>
                  </a:lnTo>
                  <a:lnTo>
                    <a:pt x="1705" y="150"/>
                  </a:lnTo>
                  <a:lnTo>
                    <a:pt x="1715" y="135"/>
                  </a:lnTo>
                  <a:lnTo>
                    <a:pt x="1722" y="122"/>
                  </a:lnTo>
                  <a:lnTo>
                    <a:pt x="1727" y="109"/>
                  </a:lnTo>
                  <a:lnTo>
                    <a:pt x="1733" y="96"/>
                  </a:lnTo>
                  <a:lnTo>
                    <a:pt x="1739" y="83"/>
                  </a:lnTo>
                  <a:lnTo>
                    <a:pt x="1744" y="70"/>
                  </a:lnTo>
                  <a:lnTo>
                    <a:pt x="1750" y="57"/>
                  </a:lnTo>
                  <a:lnTo>
                    <a:pt x="1755" y="44"/>
                  </a:lnTo>
                  <a:lnTo>
                    <a:pt x="1761" y="31"/>
                  </a:lnTo>
                  <a:lnTo>
                    <a:pt x="1762" y="31"/>
                  </a:lnTo>
                  <a:lnTo>
                    <a:pt x="1763" y="31"/>
                  </a:lnTo>
                  <a:lnTo>
                    <a:pt x="1764" y="31"/>
                  </a:lnTo>
                  <a:lnTo>
                    <a:pt x="1765" y="31"/>
                  </a:lnTo>
                  <a:lnTo>
                    <a:pt x="1756" y="59"/>
                  </a:lnTo>
                  <a:lnTo>
                    <a:pt x="1746" y="86"/>
                  </a:lnTo>
                  <a:lnTo>
                    <a:pt x="1735" y="114"/>
                  </a:lnTo>
                  <a:lnTo>
                    <a:pt x="1723" y="141"/>
                  </a:lnTo>
                  <a:lnTo>
                    <a:pt x="1710" y="170"/>
                  </a:lnTo>
                  <a:lnTo>
                    <a:pt x="1698" y="197"/>
                  </a:lnTo>
                  <a:lnTo>
                    <a:pt x="1686" y="225"/>
                  </a:lnTo>
                  <a:lnTo>
                    <a:pt x="1674" y="252"/>
                  </a:lnTo>
                  <a:lnTo>
                    <a:pt x="1670" y="264"/>
                  </a:lnTo>
                  <a:lnTo>
                    <a:pt x="1667" y="274"/>
                  </a:lnTo>
                  <a:lnTo>
                    <a:pt x="1664" y="283"/>
                  </a:lnTo>
                  <a:lnTo>
                    <a:pt x="1661" y="292"/>
                  </a:lnTo>
                  <a:lnTo>
                    <a:pt x="1657" y="302"/>
                  </a:lnTo>
                  <a:lnTo>
                    <a:pt x="1652" y="314"/>
                  </a:lnTo>
                  <a:lnTo>
                    <a:pt x="1647" y="329"/>
                  </a:lnTo>
                  <a:lnTo>
                    <a:pt x="1639" y="349"/>
                  </a:lnTo>
                  <a:lnTo>
                    <a:pt x="1608" y="449"/>
                  </a:lnTo>
                  <a:lnTo>
                    <a:pt x="1584" y="525"/>
                  </a:lnTo>
                  <a:lnTo>
                    <a:pt x="1567" y="581"/>
                  </a:lnTo>
                  <a:lnTo>
                    <a:pt x="1554" y="622"/>
                  </a:lnTo>
                  <a:lnTo>
                    <a:pt x="1544" y="652"/>
                  </a:lnTo>
                  <a:lnTo>
                    <a:pt x="1537" y="676"/>
                  </a:lnTo>
                  <a:lnTo>
                    <a:pt x="1530" y="697"/>
                  </a:lnTo>
                  <a:lnTo>
                    <a:pt x="1522" y="722"/>
                  </a:lnTo>
                  <a:lnTo>
                    <a:pt x="1517" y="730"/>
                  </a:lnTo>
                  <a:lnTo>
                    <a:pt x="1510" y="735"/>
                  </a:lnTo>
                  <a:lnTo>
                    <a:pt x="1502" y="738"/>
                  </a:lnTo>
                  <a:lnTo>
                    <a:pt x="1494" y="739"/>
                  </a:lnTo>
                  <a:lnTo>
                    <a:pt x="1485" y="738"/>
                  </a:lnTo>
                  <a:lnTo>
                    <a:pt x="1475" y="737"/>
                  </a:lnTo>
                  <a:lnTo>
                    <a:pt x="1466" y="736"/>
                  </a:lnTo>
                  <a:lnTo>
                    <a:pt x="1457" y="735"/>
                  </a:lnTo>
                  <a:lnTo>
                    <a:pt x="1428" y="730"/>
                  </a:lnTo>
                  <a:lnTo>
                    <a:pt x="1400" y="725"/>
                  </a:lnTo>
                  <a:lnTo>
                    <a:pt x="1371" y="720"/>
                  </a:lnTo>
                  <a:lnTo>
                    <a:pt x="1343" y="716"/>
                  </a:lnTo>
                  <a:lnTo>
                    <a:pt x="1314" y="711"/>
                  </a:lnTo>
                  <a:lnTo>
                    <a:pt x="1284" y="706"/>
                  </a:lnTo>
                  <a:lnTo>
                    <a:pt x="1255" y="703"/>
                  </a:lnTo>
                  <a:lnTo>
                    <a:pt x="1226" y="700"/>
                  </a:lnTo>
                  <a:lnTo>
                    <a:pt x="1197" y="697"/>
                  </a:lnTo>
                  <a:lnTo>
                    <a:pt x="1167" y="696"/>
                  </a:lnTo>
                  <a:lnTo>
                    <a:pt x="1137" y="695"/>
                  </a:lnTo>
                  <a:lnTo>
                    <a:pt x="1109" y="695"/>
                  </a:lnTo>
                  <a:lnTo>
                    <a:pt x="1080" y="696"/>
                  </a:lnTo>
                  <a:lnTo>
                    <a:pt x="1052" y="698"/>
                  </a:lnTo>
                  <a:lnTo>
                    <a:pt x="1024" y="701"/>
                  </a:lnTo>
                  <a:lnTo>
                    <a:pt x="997" y="706"/>
                  </a:lnTo>
                  <a:lnTo>
                    <a:pt x="987" y="713"/>
                  </a:lnTo>
                  <a:lnTo>
                    <a:pt x="982" y="716"/>
                  </a:lnTo>
                  <a:lnTo>
                    <a:pt x="982" y="722"/>
                  </a:lnTo>
                  <a:lnTo>
                    <a:pt x="982" y="737"/>
                  </a:lnTo>
                  <a:lnTo>
                    <a:pt x="965" y="742"/>
                  </a:lnTo>
                  <a:lnTo>
                    <a:pt x="947" y="746"/>
                  </a:lnTo>
                  <a:lnTo>
                    <a:pt x="928" y="749"/>
                  </a:lnTo>
                  <a:lnTo>
                    <a:pt x="909" y="750"/>
                  </a:lnTo>
                  <a:lnTo>
                    <a:pt x="890" y="750"/>
                  </a:lnTo>
                  <a:lnTo>
                    <a:pt x="872" y="750"/>
                  </a:lnTo>
                  <a:lnTo>
                    <a:pt x="853" y="750"/>
                  </a:lnTo>
                  <a:lnTo>
                    <a:pt x="836" y="75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9" name="Freeform 22"/>
            <p:cNvSpPr>
              <a:spLocks/>
            </p:cNvSpPr>
            <p:nvPr/>
          </p:nvSpPr>
          <p:spPr bwMode="auto">
            <a:xfrm>
              <a:off x="2506" y="3531"/>
              <a:ext cx="481" cy="212"/>
            </a:xfrm>
            <a:custGeom>
              <a:avLst/>
              <a:gdLst>
                <a:gd name="T0" fmla="*/ 678 w 230"/>
                <a:gd name="T1" fmla="*/ 964 h 99"/>
                <a:gd name="T2" fmla="*/ 468 w 230"/>
                <a:gd name="T3" fmla="*/ 932 h 99"/>
                <a:gd name="T4" fmla="*/ 276 w 230"/>
                <a:gd name="T5" fmla="*/ 904 h 99"/>
                <a:gd name="T6" fmla="*/ 92 w 230"/>
                <a:gd name="T7" fmla="*/ 863 h 99"/>
                <a:gd name="T8" fmla="*/ 17 w 230"/>
                <a:gd name="T9" fmla="*/ 767 h 99"/>
                <a:gd name="T10" fmla="*/ 128 w 230"/>
                <a:gd name="T11" fmla="*/ 687 h 99"/>
                <a:gd name="T12" fmla="*/ 236 w 230"/>
                <a:gd name="T13" fmla="*/ 724 h 99"/>
                <a:gd name="T14" fmla="*/ 402 w 230"/>
                <a:gd name="T15" fmla="*/ 775 h 99"/>
                <a:gd name="T16" fmla="*/ 613 w 230"/>
                <a:gd name="T17" fmla="*/ 784 h 99"/>
                <a:gd name="T18" fmla="*/ 814 w 230"/>
                <a:gd name="T19" fmla="*/ 775 h 99"/>
                <a:gd name="T20" fmla="*/ 841 w 230"/>
                <a:gd name="T21" fmla="*/ 724 h 99"/>
                <a:gd name="T22" fmla="*/ 686 w 230"/>
                <a:gd name="T23" fmla="*/ 679 h 99"/>
                <a:gd name="T24" fmla="*/ 494 w 230"/>
                <a:gd name="T25" fmla="*/ 655 h 99"/>
                <a:gd name="T26" fmla="*/ 337 w 230"/>
                <a:gd name="T27" fmla="*/ 647 h 99"/>
                <a:gd name="T28" fmla="*/ 293 w 230"/>
                <a:gd name="T29" fmla="*/ 610 h 99"/>
                <a:gd name="T30" fmla="*/ 310 w 230"/>
                <a:gd name="T31" fmla="*/ 518 h 99"/>
                <a:gd name="T32" fmla="*/ 368 w 230"/>
                <a:gd name="T33" fmla="*/ 482 h 99"/>
                <a:gd name="T34" fmla="*/ 445 w 230"/>
                <a:gd name="T35" fmla="*/ 482 h 99"/>
                <a:gd name="T36" fmla="*/ 537 w 230"/>
                <a:gd name="T37" fmla="*/ 490 h 99"/>
                <a:gd name="T38" fmla="*/ 638 w 230"/>
                <a:gd name="T39" fmla="*/ 482 h 99"/>
                <a:gd name="T40" fmla="*/ 648 w 230"/>
                <a:gd name="T41" fmla="*/ 441 h 99"/>
                <a:gd name="T42" fmla="*/ 537 w 230"/>
                <a:gd name="T43" fmla="*/ 413 h 99"/>
                <a:gd name="T44" fmla="*/ 437 w 230"/>
                <a:gd name="T45" fmla="*/ 403 h 99"/>
                <a:gd name="T46" fmla="*/ 376 w 230"/>
                <a:gd name="T47" fmla="*/ 345 h 99"/>
                <a:gd name="T48" fmla="*/ 412 w 230"/>
                <a:gd name="T49" fmla="*/ 285 h 99"/>
                <a:gd name="T50" fmla="*/ 485 w 230"/>
                <a:gd name="T51" fmla="*/ 266 h 99"/>
                <a:gd name="T52" fmla="*/ 529 w 230"/>
                <a:gd name="T53" fmla="*/ 248 h 99"/>
                <a:gd name="T54" fmla="*/ 537 w 230"/>
                <a:gd name="T55" fmla="*/ 216 h 99"/>
                <a:gd name="T56" fmla="*/ 512 w 230"/>
                <a:gd name="T57" fmla="*/ 197 h 99"/>
                <a:gd name="T58" fmla="*/ 429 w 230"/>
                <a:gd name="T59" fmla="*/ 165 h 99"/>
                <a:gd name="T60" fmla="*/ 393 w 230"/>
                <a:gd name="T61" fmla="*/ 120 h 99"/>
                <a:gd name="T62" fmla="*/ 402 w 230"/>
                <a:gd name="T63" fmla="*/ 51 h 99"/>
                <a:gd name="T64" fmla="*/ 420 w 230"/>
                <a:gd name="T65" fmla="*/ 0 h 99"/>
                <a:gd name="T66" fmla="*/ 445 w 230"/>
                <a:gd name="T67" fmla="*/ 0 h 99"/>
                <a:gd name="T68" fmla="*/ 521 w 230"/>
                <a:gd name="T69" fmla="*/ 60 h 99"/>
                <a:gd name="T70" fmla="*/ 661 w 230"/>
                <a:gd name="T71" fmla="*/ 180 h 99"/>
                <a:gd name="T72" fmla="*/ 797 w 230"/>
                <a:gd name="T73" fmla="*/ 317 h 99"/>
                <a:gd name="T74" fmla="*/ 941 w 230"/>
                <a:gd name="T75" fmla="*/ 463 h 99"/>
                <a:gd name="T76" fmla="*/ 1142 w 230"/>
                <a:gd name="T77" fmla="*/ 578 h 99"/>
                <a:gd name="T78" fmla="*/ 1399 w 230"/>
                <a:gd name="T79" fmla="*/ 559 h 99"/>
                <a:gd name="T80" fmla="*/ 1644 w 230"/>
                <a:gd name="T81" fmla="*/ 422 h 99"/>
                <a:gd name="T82" fmla="*/ 1876 w 230"/>
                <a:gd name="T83" fmla="*/ 248 h 99"/>
                <a:gd name="T84" fmla="*/ 1985 w 230"/>
                <a:gd name="T85" fmla="*/ 148 h 99"/>
                <a:gd name="T86" fmla="*/ 2012 w 230"/>
                <a:gd name="T87" fmla="*/ 148 h 99"/>
                <a:gd name="T88" fmla="*/ 1995 w 230"/>
                <a:gd name="T89" fmla="*/ 274 h 99"/>
                <a:gd name="T90" fmla="*/ 1884 w 230"/>
                <a:gd name="T91" fmla="*/ 403 h 99"/>
                <a:gd name="T92" fmla="*/ 1776 w 230"/>
                <a:gd name="T93" fmla="*/ 463 h 99"/>
                <a:gd name="T94" fmla="*/ 1776 w 230"/>
                <a:gd name="T95" fmla="*/ 490 h 99"/>
                <a:gd name="T96" fmla="*/ 1819 w 230"/>
                <a:gd name="T97" fmla="*/ 499 h 99"/>
                <a:gd name="T98" fmla="*/ 1920 w 230"/>
                <a:gd name="T99" fmla="*/ 490 h 99"/>
                <a:gd name="T100" fmla="*/ 1937 w 230"/>
                <a:gd name="T101" fmla="*/ 578 h 99"/>
                <a:gd name="T102" fmla="*/ 1784 w 230"/>
                <a:gd name="T103" fmla="*/ 679 h 99"/>
                <a:gd name="T104" fmla="*/ 1575 w 230"/>
                <a:gd name="T105" fmla="*/ 715 h 99"/>
                <a:gd name="T106" fmla="*/ 1355 w 230"/>
                <a:gd name="T107" fmla="*/ 747 h 99"/>
                <a:gd name="T108" fmla="*/ 1343 w 230"/>
                <a:gd name="T109" fmla="*/ 835 h 99"/>
                <a:gd name="T110" fmla="*/ 1558 w 230"/>
                <a:gd name="T111" fmla="*/ 835 h 99"/>
                <a:gd name="T112" fmla="*/ 1803 w 230"/>
                <a:gd name="T113" fmla="*/ 756 h 99"/>
                <a:gd name="T114" fmla="*/ 2020 w 230"/>
                <a:gd name="T115" fmla="*/ 739 h 99"/>
                <a:gd name="T116" fmla="*/ 2012 w 230"/>
                <a:gd name="T117" fmla="*/ 844 h 99"/>
                <a:gd name="T118" fmla="*/ 1684 w 230"/>
                <a:gd name="T119" fmla="*/ 921 h 99"/>
                <a:gd name="T120" fmla="*/ 1255 w 230"/>
                <a:gd name="T121" fmla="*/ 964 h 99"/>
                <a:gd name="T122" fmla="*/ 889 w 230"/>
                <a:gd name="T123" fmla="*/ 972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99"/>
                <a:gd name="T188" fmla="*/ 230 w 230"/>
                <a:gd name="T189" fmla="*/ 99 h 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99">
                  <a:moveTo>
                    <a:pt x="85" y="99"/>
                  </a:moveTo>
                  <a:lnTo>
                    <a:pt x="74" y="98"/>
                  </a:lnTo>
                  <a:lnTo>
                    <a:pt x="62" y="97"/>
                  </a:lnTo>
                  <a:lnTo>
                    <a:pt x="51" y="95"/>
                  </a:lnTo>
                  <a:lnTo>
                    <a:pt x="41" y="94"/>
                  </a:lnTo>
                  <a:lnTo>
                    <a:pt x="30" y="92"/>
                  </a:lnTo>
                  <a:lnTo>
                    <a:pt x="20" y="91"/>
                  </a:lnTo>
                  <a:lnTo>
                    <a:pt x="10" y="88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7" y="73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26" y="74"/>
                  </a:lnTo>
                  <a:lnTo>
                    <a:pt x="34" y="77"/>
                  </a:lnTo>
                  <a:lnTo>
                    <a:pt x="44" y="79"/>
                  </a:lnTo>
                  <a:lnTo>
                    <a:pt x="55" y="80"/>
                  </a:lnTo>
                  <a:lnTo>
                    <a:pt x="67" y="80"/>
                  </a:lnTo>
                  <a:lnTo>
                    <a:pt x="79" y="80"/>
                  </a:lnTo>
                  <a:lnTo>
                    <a:pt x="89" y="79"/>
                  </a:lnTo>
                  <a:lnTo>
                    <a:pt x="97" y="77"/>
                  </a:lnTo>
                  <a:lnTo>
                    <a:pt x="92" y="74"/>
                  </a:lnTo>
                  <a:lnTo>
                    <a:pt x="84" y="71"/>
                  </a:lnTo>
                  <a:lnTo>
                    <a:pt x="75" y="69"/>
                  </a:lnTo>
                  <a:lnTo>
                    <a:pt x="64" y="68"/>
                  </a:lnTo>
                  <a:lnTo>
                    <a:pt x="54" y="67"/>
                  </a:lnTo>
                  <a:lnTo>
                    <a:pt x="45" y="67"/>
                  </a:lnTo>
                  <a:lnTo>
                    <a:pt x="37" y="66"/>
                  </a:lnTo>
                  <a:lnTo>
                    <a:pt x="31" y="66"/>
                  </a:lnTo>
                  <a:lnTo>
                    <a:pt x="32" y="62"/>
                  </a:lnTo>
                  <a:lnTo>
                    <a:pt x="33" y="57"/>
                  </a:lnTo>
                  <a:lnTo>
                    <a:pt x="34" y="53"/>
                  </a:lnTo>
                  <a:lnTo>
                    <a:pt x="35" y="49"/>
                  </a:lnTo>
                  <a:lnTo>
                    <a:pt x="40" y="49"/>
                  </a:lnTo>
                  <a:lnTo>
                    <a:pt x="44" y="49"/>
                  </a:lnTo>
                  <a:lnTo>
                    <a:pt x="49" y="49"/>
                  </a:lnTo>
                  <a:lnTo>
                    <a:pt x="54" y="50"/>
                  </a:lnTo>
                  <a:lnTo>
                    <a:pt x="59" y="50"/>
                  </a:lnTo>
                  <a:lnTo>
                    <a:pt x="65" y="49"/>
                  </a:lnTo>
                  <a:lnTo>
                    <a:pt x="70" y="49"/>
                  </a:lnTo>
                  <a:lnTo>
                    <a:pt x="75" y="48"/>
                  </a:lnTo>
                  <a:lnTo>
                    <a:pt x="71" y="45"/>
                  </a:lnTo>
                  <a:lnTo>
                    <a:pt x="65" y="43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1"/>
                  </a:lnTo>
                  <a:lnTo>
                    <a:pt x="44" y="39"/>
                  </a:lnTo>
                  <a:lnTo>
                    <a:pt x="41" y="35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3" y="16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7" y="6"/>
                  </a:lnTo>
                  <a:lnTo>
                    <a:pt x="65" y="12"/>
                  </a:lnTo>
                  <a:lnTo>
                    <a:pt x="72" y="18"/>
                  </a:lnTo>
                  <a:lnTo>
                    <a:pt x="80" y="25"/>
                  </a:lnTo>
                  <a:lnTo>
                    <a:pt x="87" y="32"/>
                  </a:lnTo>
                  <a:lnTo>
                    <a:pt x="95" y="40"/>
                  </a:lnTo>
                  <a:lnTo>
                    <a:pt x="103" y="47"/>
                  </a:lnTo>
                  <a:lnTo>
                    <a:pt x="111" y="55"/>
                  </a:lnTo>
                  <a:lnTo>
                    <a:pt x="125" y="59"/>
                  </a:lnTo>
                  <a:lnTo>
                    <a:pt x="139" y="60"/>
                  </a:lnTo>
                  <a:lnTo>
                    <a:pt x="153" y="57"/>
                  </a:lnTo>
                  <a:lnTo>
                    <a:pt x="167" y="51"/>
                  </a:lnTo>
                  <a:lnTo>
                    <a:pt x="180" y="43"/>
                  </a:lnTo>
                  <a:lnTo>
                    <a:pt x="193" y="34"/>
                  </a:lnTo>
                  <a:lnTo>
                    <a:pt x="205" y="25"/>
                  </a:lnTo>
                  <a:lnTo>
                    <a:pt x="216" y="16"/>
                  </a:lnTo>
                  <a:lnTo>
                    <a:pt x="217" y="15"/>
                  </a:lnTo>
                  <a:lnTo>
                    <a:pt x="219" y="15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18" y="28"/>
                  </a:lnTo>
                  <a:lnTo>
                    <a:pt x="214" y="35"/>
                  </a:lnTo>
                  <a:lnTo>
                    <a:pt x="206" y="41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1"/>
                  </a:lnTo>
                  <a:lnTo>
                    <a:pt x="199" y="51"/>
                  </a:lnTo>
                  <a:lnTo>
                    <a:pt x="205" y="50"/>
                  </a:lnTo>
                  <a:lnTo>
                    <a:pt x="210" y="50"/>
                  </a:lnTo>
                  <a:lnTo>
                    <a:pt x="216" y="49"/>
                  </a:lnTo>
                  <a:lnTo>
                    <a:pt x="212" y="59"/>
                  </a:lnTo>
                  <a:lnTo>
                    <a:pt x="205" y="65"/>
                  </a:lnTo>
                  <a:lnTo>
                    <a:pt x="195" y="69"/>
                  </a:lnTo>
                  <a:lnTo>
                    <a:pt x="184" y="72"/>
                  </a:lnTo>
                  <a:lnTo>
                    <a:pt x="172" y="73"/>
                  </a:lnTo>
                  <a:lnTo>
                    <a:pt x="160" y="74"/>
                  </a:lnTo>
                  <a:lnTo>
                    <a:pt x="148" y="76"/>
                  </a:lnTo>
                  <a:lnTo>
                    <a:pt x="139" y="79"/>
                  </a:lnTo>
                  <a:lnTo>
                    <a:pt x="147" y="85"/>
                  </a:lnTo>
                  <a:lnTo>
                    <a:pt x="158" y="86"/>
                  </a:lnTo>
                  <a:lnTo>
                    <a:pt x="170" y="85"/>
                  </a:lnTo>
                  <a:lnTo>
                    <a:pt x="184" y="80"/>
                  </a:lnTo>
                  <a:lnTo>
                    <a:pt x="197" y="77"/>
                  </a:lnTo>
                  <a:lnTo>
                    <a:pt x="209" y="75"/>
                  </a:lnTo>
                  <a:lnTo>
                    <a:pt x="221" y="75"/>
                  </a:lnTo>
                  <a:lnTo>
                    <a:pt x="230" y="79"/>
                  </a:lnTo>
                  <a:lnTo>
                    <a:pt x="220" y="86"/>
                  </a:lnTo>
                  <a:lnTo>
                    <a:pt x="204" y="91"/>
                  </a:lnTo>
                  <a:lnTo>
                    <a:pt x="184" y="94"/>
                  </a:lnTo>
                  <a:lnTo>
                    <a:pt x="161" y="97"/>
                  </a:lnTo>
                  <a:lnTo>
                    <a:pt x="137" y="98"/>
                  </a:lnTo>
                  <a:lnTo>
                    <a:pt x="115" y="99"/>
                  </a:lnTo>
                  <a:lnTo>
                    <a:pt x="97" y="99"/>
                  </a:lnTo>
                  <a:lnTo>
                    <a:pt x="85" y="99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0" name="Freeform 23"/>
            <p:cNvSpPr>
              <a:spLocks/>
            </p:cNvSpPr>
            <p:nvPr/>
          </p:nvSpPr>
          <p:spPr bwMode="auto">
            <a:xfrm>
              <a:off x="2979" y="2162"/>
              <a:ext cx="1718" cy="1542"/>
            </a:xfrm>
            <a:custGeom>
              <a:avLst/>
              <a:gdLst>
                <a:gd name="T0" fmla="*/ 2997 w 822"/>
                <a:gd name="T1" fmla="*/ 6900 h 712"/>
                <a:gd name="T2" fmla="*/ 857 w 822"/>
                <a:gd name="T3" fmla="*/ 6857 h 712"/>
                <a:gd name="T4" fmla="*/ 176 w 822"/>
                <a:gd name="T5" fmla="*/ 6764 h 712"/>
                <a:gd name="T6" fmla="*/ 794 w 822"/>
                <a:gd name="T7" fmla="*/ 6614 h 712"/>
                <a:gd name="T8" fmla="*/ 176 w 822"/>
                <a:gd name="T9" fmla="*/ 6519 h 712"/>
                <a:gd name="T10" fmla="*/ 1607 w 822"/>
                <a:gd name="T11" fmla="*/ 6430 h 712"/>
                <a:gd name="T12" fmla="*/ 1131 w 822"/>
                <a:gd name="T13" fmla="*/ 6317 h 712"/>
                <a:gd name="T14" fmla="*/ 201 w 822"/>
                <a:gd name="T15" fmla="*/ 6389 h 712"/>
                <a:gd name="T16" fmla="*/ 986 w 822"/>
                <a:gd name="T17" fmla="*/ 6144 h 712"/>
                <a:gd name="T18" fmla="*/ 1306 w 822"/>
                <a:gd name="T19" fmla="*/ 6064 h 712"/>
                <a:gd name="T20" fmla="*/ 886 w 822"/>
                <a:gd name="T21" fmla="*/ 5910 h 712"/>
                <a:gd name="T22" fmla="*/ 1852 w 822"/>
                <a:gd name="T23" fmla="*/ 6168 h 712"/>
                <a:gd name="T24" fmla="*/ 2236 w 822"/>
                <a:gd name="T25" fmla="*/ 6369 h 712"/>
                <a:gd name="T26" fmla="*/ 2537 w 822"/>
                <a:gd name="T27" fmla="*/ 6519 h 712"/>
                <a:gd name="T28" fmla="*/ 2293 w 822"/>
                <a:gd name="T29" fmla="*/ 6603 h 712"/>
                <a:gd name="T30" fmla="*/ 3426 w 822"/>
                <a:gd name="T31" fmla="*/ 6727 h 712"/>
                <a:gd name="T32" fmla="*/ 4730 w 822"/>
                <a:gd name="T33" fmla="*/ 6885 h 712"/>
                <a:gd name="T34" fmla="*/ 4228 w 822"/>
                <a:gd name="T35" fmla="*/ 6735 h 712"/>
                <a:gd name="T36" fmla="*/ 4949 w 822"/>
                <a:gd name="T37" fmla="*/ 6735 h 712"/>
                <a:gd name="T38" fmla="*/ 4730 w 822"/>
                <a:gd name="T39" fmla="*/ 6642 h 712"/>
                <a:gd name="T40" fmla="*/ 4993 w 822"/>
                <a:gd name="T41" fmla="*/ 6543 h 712"/>
                <a:gd name="T42" fmla="*/ 5066 w 822"/>
                <a:gd name="T43" fmla="*/ 6430 h 712"/>
                <a:gd name="T44" fmla="*/ 5110 w 822"/>
                <a:gd name="T45" fmla="*/ 6289 h 712"/>
                <a:gd name="T46" fmla="*/ 5233 w 822"/>
                <a:gd name="T47" fmla="*/ 6092 h 712"/>
                <a:gd name="T48" fmla="*/ 5302 w 822"/>
                <a:gd name="T49" fmla="*/ 5811 h 712"/>
                <a:gd name="T50" fmla="*/ 5413 w 822"/>
                <a:gd name="T51" fmla="*/ 5629 h 712"/>
                <a:gd name="T52" fmla="*/ 5342 w 822"/>
                <a:gd name="T53" fmla="*/ 5484 h 712"/>
                <a:gd name="T54" fmla="*/ 5534 w 822"/>
                <a:gd name="T55" fmla="*/ 5367 h 712"/>
                <a:gd name="T56" fmla="*/ 5534 w 822"/>
                <a:gd name="T57" fmla="*/ 5098 h 712"/>
                <a:gd name="T58" fmla="*/ 5651 w 822"/>
                <a:gd name="T59" fmla="*/ 4856 h 712"/>
                <a:gd name="T60" fmla="*/ 5622 w 822"/>
                <a:gd name="T61" fmla="*/ 4671 h 712"/>
                <a:gd name="T62" fmla="*/ 5662 w 822"/>
                <a:gd name="T63" fmla="*/ 4479 h 712"/>
                <a:gd name="T64" fmla="*/ 5771 w 822"/>
                <a:gd name="T65" fmla="*/ 4366 h 712"/>
                <a:gd name="T66" fmla="*/ 5796 w 822"/>
                <a:gd name="T67" fmla="*/ 4236 h 712"/>
                <a:gd name="T68" fmla="*/ 5771 w 822"/>
                <a:gd name="T69" fmla="*/ 4132 h 712"/>
                <a:gd name="T70" fmla="*/ 5863 w 822"/>
                <a:gd name="T71" fmla="*/ 3939 h 712"/>
                <a:gd name="T72" fmla="*/ 5980 w 822"/>
                <a:gd name="T73" fmla="*/ 3747 h 712"/>
                <a:gd name="T74" fmla="*/ 5923 w 822"/>
                <a:gd name="T75" fmla="*/ 3617 h 712"/>
                <a:gd name="T76" fmla="*/ 6080 w 822"/>
                <a:gd name="T77" fmla="*/ 3493 h 712"/>
                <a:gd name="T78" fmla="*/ 6099 w 822"/>
                <a:gd name="T79" fmla="*/ 3363 h 712"/>
                <a:gd name="T80" fmla="*/ 6072 w 822"/>
                <a:gd name="T81" fmla="*/ 3231 h 712"/>
                <a:gd name="T82" fmla="*/ 6216 w 822"/>
                <a:gd name="T83" fmla="*/ 3058 h 712"/>
                <a:gd name="T84" fmla="*/ 6216 w 822"/>
                <a:gd name="T85" fmla="*/ 2954 h 712"/>
                <a:gd name="T86" fmla="*/ 6324 w 822"/>
                <a:gd name="T87" fmla="*/ 2753 h 712"/>
                <a:gd name="T88" fmla="*/ 6299 w 822"/>
                <a:gd name="T89" fmla="*/ 2612 h 712"/>
                <a:gd name="T90" fmla="*/ 6492 w 822"/>
                <a:gd name="T91" fmla="*/ 2439 h 712"/>
                <a:gd name="T92" fmla="*/ 6435 w 822"/>
                <a:gd name="T93" fmla="*/ 2274 h 712"/>
                <a:gd name="T94" fmla="*/ 6473 w 822"/>
                <a:gd name="T95" fmla="*/ 2185 h 712"/>
                <a:gd name="T96" fmla="*/ 6657 w 822"/>
                <a:gd name="T97" fmla="*/ 1988 h 712"/>
                <a:gd name="T98" fmla="*/ 6709 w 822"/>
                <a:gd name="T99" fmla="*/ 1795 h 712"/>
                <a:gd name="T100" fmla="*/ 6701 w 822"/>
                <a:gd name="T101" fmla="*/ 1605 h 712"/>
                <a:gd name="T102" fmla="*/ 6728 w 822"/>
                <a:gd name="T103" fmla="*/ 1533 h 712"/>
                <a:gd name="T104" fmla="*/ 6876 w 822"/>
                <a:gd name="T105" fmla="*/ 1126 h 712"/>
                <a:gd name="T106" fmla="*/ 6949 w 822"/>
                <a:gd name="T107" fmla="*/ 1018 h 712"/>
                <a:gd name="T108" fmla="*/ 7094 w 822"/>
                <a:gd name="T109" fmla="*/ 845 h 712"/>
                <a:gd name="T110" fmla="*/ 7112 w 822"/>
                <a:gd name="T111" fmla="*/ 619 h 712"/>
                <a:gd name="T112" fmla="*/ 7177 w 822"/>
                <a:gd name="T113" fmla="*/ 366 h 712"/>
                <a:gd name="T114" fmla="*/ 7269 w 822"/>
                <a:gd name="T115" fmla="*/ 182 h 712"/>
                <a:gd name="T116" fmla="*/ 7478 w 822"/>
                <a:gd name="T117" fmla="*/ 273 h 712"/>
                <a:gd name="T118" fmla="*/ 6793 w 822"/>
                <a:gd name="T119" fmla="*/ 1960 h 712"/>
                <a:gd name="T120" fmla="*/ 5543 w 822"/>
                <a:gd name="T121" fmla="*/ 5882 h 712"/>
                <a:gd name="T122" fmla="*/ 5093 w 822"/>
                <a:gd name="T123" fmla="*/ 7234 h 7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2"/>
                <a:gd name="T187" fmla="*/ 0 h 712"/>
                <a:gd name="T188" fmla="*/ 822 w 822"/>
                <a:gd name="T189" fmla="*/ 712 h 7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2" h="712">
                  <a:moveTo>
                    <a:pt x="555" y="712"/>
                  </a:moveTo>
                  <a:lnTo>
                    <a:pt x="530" y="707"/>
                  </a:lnTo>
                  <a:lnTo>
                    <a:pt x="504" y="702"/>
                  </a:lnTo>
                  <a:lnTo>
                    <a:pt x="478" y="697"/>
                  </a:lnTo>
                  <a:lnTo>
                    <a:pt x="453" y="693"/>
                  </a:lnTo>
                  <a:lnTo>
                    <a:pt x="428" y="690"/>
                  </a:lnTo>
                  <a:lnTo>
                    <a:pt x="403" y="686"/>
                  </a:lnTo>
                  <a:lnTo>
                    <a:pt x="378" y="684"/>
                  </a:lnTo>
                  <a:lnTo>
                    <a:pt x="353" y="681"/>
                  </a:lnTo>
                  <a:lnTo>
                    <a:pt x="328" y="679"/>
                  </a:lnTo>
                  <a:lnTo>
                    <a:pt x="303" y="677"/>
                  </a:lnTo>
                  <a:lnTo>
                    <a:pt x="278" y="676"/>
                  </a:lnTo>
                  <a:lnTo>
                    <a:pt x="253" y="675"/>
                  </a:lnTo>
                  <a:lnTo>
                    <a:pt x="228" y="674"/>
                  </a:lnTo>
                  <a:lnTo>
                    <a:pt x="201" y="673"/>
                  </a:lnTo>
                  <a:lnTo>
                    <a:pt x="176" y="673"/>
                  </a:lnTo>
                  <a:lnTo>
                    <a:pt x="151" y="673"/>
                  </a:lnTo>
                  <a:lnTo>
                    <a:pt x="132" y="674"/>
                  </a:lnTo>
                  <a:lnTo>
                    <a:pt x="113" y="674"/>
                  </a:lnTo>
                  <a:lnTo>
                    <a:pt x="94" y="675"/>
                  </a:lnTo>
                  <a:lnTo>
                    <a:pt x="76" y="675"/>
                  </a:lnTo>
                  <a:lnTo>
                    <a:pt x="57" y="676"/>
                  </a:lnTo>
                  <a:lnTo>
                    <a:pt x="38" y="677"/>
                  </a:lnTo>
                  <a:lnTo>
                    <a:pt x="19" y="677"/>
                  </a:lnTo>
                  <a:lnTo>
                    <a:pt x="0" y="678"/>
                  </a:lnTo>
                  <a:lnTo>
                    <a:pt x="1" y="676"/>
                  </a:lnTo>
                  <a:lnTo>
                    <a:pt x="1" y="673"/>
                  </a:lnTo>
                  <a:lnTo>
                    <a:pt x="1" y="670"/>
                  </a:lnTo>
                  <a:lnTo>
                    <a:pt x="2" y="668"/>
                  </a:lnTo>
                  <a:lnTo>
                    <a:pt x="19" y="666"/>
                  </a:lnTo>
                  <a:lnTo>
                    <a:pt x="36" y="664"/>
                  </a:lnTo>
                  <a:lnTo>
                    <a:pt x="54" y="663"/>
                  </a:lnTo>
                  <a:lnTo>
                    <a:pt x="71" y="662"/>
                  </a:lnTo>
                  <a:lnTo>
                    <a:pt x="88" y="660"/>
                  </a:lnTo>
                  <a:lnTo>
                    <a:pt x="106" y="658"/>
                  </a:lnTo>
                  <a:lnTo>
                    <a:pt x="123" y="656"/>
                  </a:lnTo>
                  <a:lnTo>
                    <a:pt x="141" y="653"/>
                  </a:lnTo>
                  <a:lnTo>
                    <a:pt x="122" y="652"/>
                  </a:lnTo>
                  <a:lnTo>
                    <a:pt x="105" y="652"/>
                  </a:lnTo>
                  <a:lnTo>
                    <a:pt x="87" y="651"/>
                  </a:lnTo>
                  <a:lnTo>
                    <a:pt x="71" y="651"/>
                  </a:lnTo>
                  <a:lnTo>
                    <a:pt x="54" y="652"/>
                  </a:lnTo>
                  <a:lnTo>
                    <a:pt x="38" y="653"/>
                  </a:lnTo>
                  <a:lnTo>
                    <a:pt x="21" y="654"/>
                  </a:lnTo>
                  <a:lnTo>
                    <a:pt x="4" y="656"/>
                  </a:lnTo>
                  <a:lnTo>
                    <a:pt x="4" y="653"/>
                  </a:lnTo>
                  <a:lnTo>
                    <a:pt x="5" y="650"/>
                  </a:lnTo>
                  <a:lnTo>
                    <a:pt x="5" y="647"/>
                  </a:lnTo>
                  <a:lnTo>
                    <a:pt x="6" y="645"/>
                  </a:lnTo>
                  <a:lnTo>
                    <a:pt x="19" y="642"/>
                  </a:lnTo>
                  <a:lnTo>
                    <a:pt x="32" y="640"/>
                  </a:lnTo>
                  <a:lnTo>
                    <a:pt x="45" y="638"/>
                  </a:lnTo>
                  <a:lnTo>
                    <a:pt x="58" y="636"/>
                  </a:lnTo>
                  <a:lnTo>
                    <a:pt x="71" y="634"/>
                  </a:lnTo>
                  <a:lnTo>
                    <a:pt x="84" y="633"/>
                  </a:lnTo>
                  <a:lnTo>
                    <a:pt x="98" y="632"/>
                  </a:lnTo>
                  <a:lnTo>
                    <a:pt x="112" y="631"/>
                  </a:lnTo>
                  <a:lnTo>
                    <a:pt x="139" y="632"/>
                  </a:lnTo>
                  <a:lnTo>
                    <a:pt x="160" y="632"/>
                  </a:lnTo>
                  <a:lnTo>
                    <a:pt x="176" y="633"/>
                  </a:lnTo>
                  <a:lnTo>
                    <a:pt x="188" y="634"/>
                  </a:lnTo>
                  <a:lnTo>
                    <a:pt x="196" y="634"/>
                  </a:lnTo>
                  <a:lnTo>
                    <a:pt x="201" y="634"/>
                  </a:lnTo>
                  <a:lnTo>
                    <a:pt x="205" y="634"/>
                  </a:lnTo>
                  <a:lnTo>
                    <a:pt x="208" y="634"/>
                  </a:lnTo>
                  <a:lnTo>
                    <a:pt x="190" y="631"/>
                  </a:lnTo>
                  <a:lnTo>
                    <a:pt x="172" y="628"/>
                  </a:lnTo>
                  <a:lnTo>
                    <a:pt x="156" y="626"/>
                  </a:lnTo>
                  <a:lnTo>
                    <a:pt x="140" y="624"/>
                  </a:lnTo>
                  <a:lnTo>
                    <a:pt x="124" y="622"/>
                  </a:lnTo>
                  <a:lnTo>
                    <a:pt x="108" y="621"/>
                  </a:lnTo>
                  <a:lnTo>
                    <a:pt x="91" y="620"/>
                  </a:lnTo>
                  <a:lnTo>
                    <a:pt x="74" y="620"/>
                  </a:lnTo>
                  <a:lnTo>
                    <a:pt x="58" y="623"/>
                  </a:lnTo>
                  <a:lnTo>
                    <a:pt x="46" y="625"/>
                  </a:lnTo>
                  <a:lnTo>
                    <a:pt x="37" y="627"/>
                  </a:lnTo>
                  <a:lnTo>
                    <a:pt x="31" y="628"/>
                  </a:lnTo>
                  <a:lnTo>
                    <a:pt x="26" y="629"/>
                  </a:lnTo>
                  <a:lnTo>
                    <a:pt x="24" y="629"/>
                  </a:lnTo>
                  <a:lnTo>
                    <a:pt x="22" y="629"/>
                  </a:lnTo>
                  <a:lnTo>
                    <a:pt x="20" y="629"/>
                  </a:lnTo>
                  <a:lnTo>
                    <a:pt x="26" y="622"/>
                  </a:lnTo>
                  <a:lnTo>
                    <a:pt x="33" y="616"/>
                  </a:lnTo>
                  <a:lnTo>
                    <a:pt x="42" y="612"/>
                  </a:lnTo>
                  <a:lnTo>
                    <a:pt x="51" y="609"/>
                  </a:lnTo>
                  <a:lnTo>
                    <a:pt x="61" y="607"/>
                  </a:lnTo>
                  <a:lnTo>
                    <a:pt x="73" y="606"/>
                  </a:lnTo>
                  <a:lnTo>
                    <a:pt x="84" y="605"/>
                  </a:lnTo>
                  <a:lnTo>
                    <a:pt x="96" y="605"/>
                  </a:lnTo>
                  <a:lnTo>
                    <a:pt x="108" y="605"/>
                  </a:lnTo>
                  <a:lnTo>
                    <a:pt x="120" y="606"/>
                  </a:lnTo>
                  <a:lnTo>
                    <a:pt x="132" y="606"/>
                  </a:lnTo>
                  <a:lnTo>
                    <a:pt x="144" y="607"/>
                  </a:lnTo>
                  <a:lnTo>
                    <a:pt x="155" y="607"/>
                  </a:lnTo>
                  <a:lnTo>
                    <a:pt x="165" y="607"/>
                  </a:lnTo>
                  <a:lnTo>
                    <a:pt x="174" y="606"/>
                  </a:lnTo>
                  <a:lnTo>
                    <a:pt x="182" y="604"/>
                  </a:lnTo>
                  <a:lnTo>
                    <a:pt x="168" y="601"/>
                  </a:lnTo>
                  <a:lnTo>
                    <a:pt x="155" y="599"/>
                  </a:lnTo>
                  <a:lnTo>
                    <a:pt x="143" y="597"/>
                  </a:lnTo>
                  <a:lnTo>
                    <a:pt x="131" y="595"/>
                  </a:lnTo>
                  <a:lnTo>
                    <a:pt x="119" y="594"/>
                  </a:lnTo>
                  <a:lnTo>
                    <a:pt x="107" y="593"/>
                  </a:lnTo>
                  <a:lnTo>
                    <a:pt x="95" y="593"/>
                  </a:lnTo>
                  <a:lnTo>
                    <a:pt x="83" y="593"/>
                  </a:lnTo>
                  <a:lnTo>
                    <a:pt x="83" y="592"/>
                  </a:lnTo>
                  <a:lnTo>
                    <a:pt x="83" y="590"/>
                  </a:lnTo>
                  <a:lnTo>
                    <a:pt x="83" y="589"/>
                  </a:lnTo>
                  <a:lnTo>
                    <a:pt x="84" y="588"/>
                  </a:lnTo>
                  <a:lnTo>
                    <a:pt x="97" y="582"/>
                  </a:lnTo>
                  <a:lnTo>
                    <a:pt x="112" y="579"/>
                  </a:lnTo>
                  <a:lnTo>
                    <a:pt x="128" y="578"/>
                  </a:lnTo>
                  <a:lnTo>
                    <a:pt x="145" y="578"/>
                  </a:lnTo>
                  <a:lnTo>
                    <a:pt x="162" y="581"/>
                  </a:lnTo>
                  <a:lnTo>
                    <a:pt x="179" y="587"/>
                  </a:lnTo>
                  <a:lnTo>
                    <a:pt x="193" y="594"/>
                  </a:lnTo>
                  <a:lnTo>
                    <a:pt x="205" y="604"/>
                  </a:lnTo>
                  <a:lnTo>
                    <a:pt x="204" y="605"/>
                  </a:lnTo>
                  <a:lnTo>
                    <a:pt x="204" y="606"/>
                  </a:lnTo>
                  <a:lnTo>
                    <a:pt x="203" y="607"/>
                  </a:lnTo>
                  <a:lnTo>
                    <a:pt x="202" y="608"/>
                  </a:lnTo>
                  <a:lnTo>
                    <a:pt x="206" y="611"/>
                  </a:lnTo>
                  <a:lnTo>
                    <a:pt x="211" y="613"/>
                  </a:lnTo>
                  <a:lnTo>
                    <a:pt x="217" y="614"/>
                  </a:lnTo>
                  <a:lnTo>
                    <a:pt x="223" y="616"/>
                  </a:lnTo>
                  <a:lnTo>
                    <a:pt x="228" y="617"/>
                  </a:lnTo>
                  <a:lnTo>
                    <a:pt x="234" y="619"/>
                  </a:lnTo>
                  <a:lnTo>
                    <a:pt x="240" y="621"/>
                  </a:lnTo>
                  <a:lnTo>
                    <a:pt x="246" y="625"/>
                  </a:lnTo>
                  <a:lnTo>
                    <a:pt x="245" y="627"/>
                  </a:lnTo>
                  <a:lnTo>
                    <a:pt x="244" y="628"/>
                  </a:lnTo>
                  <a:lnTo>
                    <a:pt x="242" y="628"/>
                  </a:lnTo>
                  <a:lnTo>
                    <a:pt x="238" y="629"/>
                  </a:lnTo>
                  <a:lnTo>
                    <a:pt x="245" y="631"/>
                  </a:lnTo>
                  <a:lnTo>
                    <a:pt x="251" y="633"/>
                  </a:lnTo>
                  <a:lnTo>
                    <a:pt x="257" y="635"/>
                  </a:lnTo>
                  <a:lnTo>
                    <a:pt x="262" y="636"/>
                  </a:lnTo>
                  <a:lnTo>
                    <a:pt x="268" y="638"/>
                  </a:lnTo>
                  <a:lnTo>
                    <a:pt x="273" y="640"/>
                  </a:lnTo>
                  <a:lnTo>
                    <a:pt x="278" y="642"/>
                  </a:lnTo>
                  <a:lnTo>
                    <a:pt x="284" y="644"/>
                  </a:lnTo>
                  <a:lnTo>
                    <a:pt x="282" y="644"/>
                  </a:lnTo>
                  <a:lnTo>
                    <a:pt x="278" y="645"/>
                  </a:lnTo>
                  <a:lnTo>
                    <a:pt x="273" y="645"/>
                  </a:lnTo>
                  <a:lnTo>
                    <a:pt x="267" y="645"/>
                  </a:lnTo>
                  <a:lnTo>
                    <a:pt x="261" y="645"/>
                  </a:lnTo>
                  <a:lnTo>
                    <a:pt x="255" y="646"/>
                  </a:lnTo>
                  <a:lnTo>
                    <a:pt x="250" y="646"/>
                  </a:lnTo>
                  <a:lnTo>
                    <a:pt x="246" y="647"/>
                  </a:lnTo>
                  <a:lnTo>
                    <a:pt x="251" y="650"/>
                  </a:lnTo>
                  <a:lnTo>
                    <a:pt x="260" y="653"/>
                  </a:lnTo>
                  <a:lnTo>
                    <a:pt x="272" y="655"/>
                  </a:lnTo>
                  <a:lnTo>
                    <a:pt x="284" y="656"/>
                  </a:lnTo>
                  <a:lnTo>
                    <a:pt x="298" y="656"/>
                  </a:lnTo>
                  <a:lnTo>
                    <a:pt x="311" y="657"/>
                  </a:lnTo>
                  <a:lnTo>
                    <a:pt x="322" y="657"/>
                  </a:lnTo>
                  <a:lnTo>
                    <a:pt x="331" y="657"/>
                  </a:lnTo>
                  <a:lnTo>
                    <a:pt x="346" y="659"/>
                  </a:lnTo>
                  <a:lnTo>
                    <a:pt x="360" y="661"/>
                  </a:lnTo>
                  <a:lnTo>
                    <a:pt x="375" y="662"/>
                  </a:lnTo>
                  <a:lnTo>
                    <a:pt x="390" y="662"/>
                  </a:lnTo>
                  <a:lnTo>
                    <a:pt x="404" y="663"/>
                  </a:lnTo>
                  <a:lnTo>
                    <a:pt x="419" y="665"/>
                  </a:lnTo>
                  <a:lnTo>
                    <a:pt x="433" y="668"/>
                  </a:lnTo>
                  <a:lnTo>
                    <a:pt x="448" y="672"/>
                  </a:lnTo>
                  <a:lnTo>
                    <a:pt x="471" y="674"/>
                  </a:lnTo>
                  <a:lnTo>
                    <a:pt x="489" y="676"/>
                  </a:lnTo>
                  <a:lnTo>
                    <a:pt x="503" y="677"/>
                  </a:lnTo>
                  <a:lnTo>
                    <a:pt x="512" y="678"/>
                  </a:lnTo>
                  <a:lnTo>
                    <a:pt x="518" y="678"/>
                  </a:lnTo>
                  <a:lnTo>
                    <a:pt x="522" y="678"/>
                  </a:lnTo>
                  <a:lnTo>
                    <a:pt x="525" y="678"/>
                  </a:lnTo>
                  <a:lnTo>
                    <a:pt x="528" y="678"/>
                  </a:lnTo>
                  <a:lnTo>
                    <a:pt x="524" y="677"/>
                  </a:lnTo>
                  <a:lnTo>
                    <a:pt x="516" y="675"/>
                  </a:lnTo>
                  <a:lnTo>
                    <a:pt x="505" y="673"/>
                  </a:lnTo>
                  <a:lnTo>
                    <a:pt x="492" y="670"/>
                  </a:lnTo>
                  <a:lnTo>
                    <a:pt x="481" y="667"/>
                  </a:lnTo>
                  <a:lnTo>
                    <a:pt x="471" y="665"/>
                  </a:lnTo>
                  <a:lnTo>
                    <a:pt x="463" y="663"/>
                  </a:lnTo>
                  <a:lnTo>
                    <a:pt x="460" y="662"/>
                  </a:lnTo>
                  <a:lnTo>
                    <a:pt x="469" y="660"/>
                  </a:lnTo>
                  <a:lnTo>
                    <a:pt x="479" y="659"/>
                  </a:lnTo>
                  <a:lnTo>
                    <a:pt x="488" y="659"/>
                  </a:lnTo>
                  <a:lnTo>
                    <a:pt x="497" y="659"/>
                  </a:lnTo>
                  <a:lnTo>
                    <a:pt x="508" y="660"/>
                  </a:lnTo>
                  <a:lnTo>
                    <a:pt x="519" y="662"/>
                  </a:lnTo>
                  <a:lnTo>
                    <a:pt x="529" y="663"/>
                  </a:lnTo>
                  <a:lnTo>
                    <a:pt x="541" y="664"/>
                  </a:lnTo>
                  <a:lnTo>
                    <a:pt x="542" y="663"/>
                  </a:lnTo>
                  <a:lnTo>
                    <a:pt x="543" y="662"/>
                  </a:lnTo>
                  <a:lnTo>
                    <a:pt x="544" y="661"/>
                  </a:lnTo>
                  <a:lnTo>
                    <a:pt x="545" y="661"/>
                  </a:lnTo>
                  <a:lnTo>
                    <a:pt x="542" y="659"/>
                  </a:lnTo>
                  <a:lnTo>
                    <a:pt x="539" y="657"/>
                  </a:lnTo>
                  <a:lnTo>
                    <a:pt x="534" y="656"/>
                  </a:lnTo>
                  <a:lnTo>
                    <a:pt x="530" y="655"/>
                  </a:lnTo>
                  <a:lnTo>
                    <a:pt x="526" y="654"/>
                  </a:lnTo>
                  <a:lnTo>
                    <a:pt x="521" y="654"/>
                  </a:lnTo>
                  <a:lnTo>
                    <a:pt x="518" y="654"/>
                  </a:lnTo>
                  <a:lnTo>
                    <a:pt x="515" y="654"/>
                  </a:lnTo>
                  <a:lnTo>
                    <a:pt x="515" y="653"/>
                  </a:lnTo>
                  <a:lnTo>
                    <a:pt x="515" y="651"/>
                  </a:lnTo>
                  <a:lnTo>
                    <a:pt x="515" y="650"/>
                  </a:lnTo>
                  <a:lnTo>
                    <a:pt x="516" y="649"/>
                  </a:lnTo>
                  <a:lnTo>
                    <a:pt x="520" y="648"/>
                  </a:lnTo>
                  <a:lnTo>
                    <a:pt x="526" y="648"/>
                  </a:lnTo>
                  <a:lnTo>
                    <a:pt x="533" y="647"/>
                  </a:lnTo>
                  <a:lnTo>
                    <a:pt x="540" y="646"/>
                  </a:lnTo>
                  <a:lnTo>
                    <a:pt x="547" y="644"/>
                  </a:lnTo>
                  <a:lnTo>
                    <a:pt x="553" y="642"/>
                  </a:lnTo>
                  <a:lnTo>
                    <a:pt x="558" y="640"/>
                  </a:lnTo>
                  <a:lnTo>
                    <a:pt x="560" y="636"/>
                  </a:lnTo>
                  <a:lnTo>
                    <a:pt x="559" y="636"/>
                  </a:lnTo>
                  <a:lnTo>
                    <a:pt x="557" y="636"/>
                  </a:lnTo>
                  <a:lnTo>
                    <a:pt x="556" y="636"/>
                  </a:lnTo>
                  <a:lnTo>
                    <a:pt x="554" y="636"/>
                  </a:lnTo>
                  <a:lnTo>
                    <a:pt x="555" y="635"/>
                  </a:lnTo>
                  <a:lnTo>
                    <a:pt x="555" y="634"/>
                  </a:lnTo>
                  <a:lnTo>
                    <a:pt x="555" y="633"/>
                  </a:lnTo>
                  <a:lnTo>
                    <a:pt x="555" y="632"/>
                  </a:lnTo>
                  <a:lnTo>
                    <a:pt x="560" y="631"/>
                  </a:lnTo>
                  <a:lnTo>
                    <a:pt x="565" y="630"/>
                  </a:lnTo>
                  <a:lnTo>
                    <a:pt x="570" y="630"/>
                  </a:lnTo>
                  <a:lnTo>
                    <a:pt x="575" y="629"/>
                  </a:lnTo>
                  <a:lnTo>
                    <a:pt x="574" y="623"/>
                  </a:lnTo>
                  <a:lnTo>
                    <a:pt x="570" y="621"/>
                  </a:lnTo>
                  <a:lnTo>
                    <a:pt x="565" y="621"/>
                  </a:lnTo>
                  <a:lnTo>
                    <a:pt x="560" y="621"/>
                  </a:lnTo>
                  <a:lnTo>
                    <a:pt x="560" y="619"/>
                  </a:lnTo>
                  <a:lnTo>
                    <a:pt x="561" y="616"/>
                  </a:lnTo>
                  <a:lnTo>
                    <a:pt x="561" y="613"/>
                  </a:lnTo>
                  <a:lnTo>
                    <a:pt x="562" y="611"/>
                  </a:lnTo>
                  <a:lnTo>
                    <a:pt x="572" y="609"/>
                  </a:lnTo>
                  <a:lnTo>
                    <a:pt x="577" y="607"/>
                  </a:lnTo>
                  <a:lnTo>
                    <a:pt x="579" y="606"/>
                  </a:lnTo>
                  <a:lnTo>
                    <a:pt x="580" y="605"/>
                  </a:lnTo>
                  <a:lnTo>
                    <a:pt x="578" y="603"/>
                  </a:lnTo>
                  <a:lnTo>
                    <a:pt x="576" y="601"/>
                  </a:lnTo>
                  <a:lnTo>
                    <a:pt x="573" y="600"/>
                  </a:lnTo>
                  <a:lnTo>
                    <a:pt x="568" y="599"/>
                  </a:lnTo>
                  <a:lnTo>
                    <a:pt x="568" y="589"/>
                  </a:lnTo>
                  <a:lnTo>
                    <a:pt x="570" y="583"/>
                  </a:lnTo>
                  <a:lnTo>
                    <a:pt x="574" y="581"/>
                  </a:lnTo>
                  <a:lnTo>
                    <a:pt x="582" y="579"/>
                  </a:lnTo>
                  <a:lnTo>
                    <a:pt x="582" y="577"/>
                  </a:lnTo>
                  <a:lnTo>
                    <a:pt x="582" y="576"/>
                  </a:lnTo>
                  <a:lnTo>
                    <a:pt x="582" y="574"/>
                  </a:lnTo>
                  <a:lnTo>
                    <a:pt x="582" y="573"/>
                  </a:lnTo>
                  <a:lnTo>
                    <a:pt x="581" y="572"/>
                  </a:lnTo>
                  <a:lnTo>
                    <a:pt x="579" y="572"/>
                  </a:lnTo>
                  <a:lnTo>
                    <a:pt x="578" y="572"/>
                  </a:lnTo>
                  <a:lnTo>
                    <a:pt x="576" y="571"/>
                  </a:lnTo>
                  <a:lnTo>
                    <a:pt x="576" y="566"/>
                  </a:lnTo>
                  <a:lnTo>
                    <a:pt x="577" y="562"/>
                  </a:lnTo>
                  <a:lnTo>
                    <a:pt x="579" y="558"/>
                  </a:lnTo>
                  <a:lnTo>
                    <a:pt x="580" y="555"/>
                  </a:lnTo>
                  <a:lnTo>
                    <a:pt x="584" y="555"/>
                  </a:lnTo>
                  <a:lnTo>
                    <a:pt x="589" y="554"/>
                  </a:lnTo>
                  <a:lnTo>
                    <a:pt x="593" y="554"/>
                  </a:lnTo>
                  <a:lnTo>
                    <a:pt x="597" y="554"/>
                  </a:lnTo>
                  <a:lnTo>
                    <a:pt x="596" y="553"/>
                  </a:lnTo>
                  <a:lnTo>
                    <a:pt x="596" y="552"/>
                  </a:lnTo>
                  <a:lnTo>
                    <a:pt x="596" y="551"/>
                  </a:lnTo>
                  <a:lnTo>
                    <a:pt x="596" y="550"/>
                  </a:lnTo>
                  <a:lnTo>
                    <a:pt x="592" y="549"/>
                  </a:lnTo>
                  <a:lnTo>
                    <a:pt x="589" y="547"/>
                  </a:lnTo>
                  <a:lnTo>
                    <a:pt x="586" y="546"/>
                  </a:lnTo>
                  <a:lnTo>
                    <a:pt x="584" y="545"/>
                  </a:lnTo>
                  <a:lnTo>
                    <a:pt x="585" y="540"/>
                  </a:lnTo>
                  <a:lnTo>
                    <a:pt x="585" y="537"/>
                  </a:lnTo>
                  <a:lnTo>
                    <a:pt x="586" y="534"/>
                  </a:lnTo>
                  <a:lnTo>
                    <a:pt x="588" y="532"/>
                  </a:lnTo>
                  <a:lnTo>
                    <a:pt x="592" y="532"/>
                  </a:lnTo>
                  <a:lnTo>
                    <a:pt x="596" y="532"/>
                  </a:lnTo>
                  <a:lnTo>
                    <a:pt x="600" y="532"/>
                  </a:lnTo>
                  <a:lnTo>
                    <a:pt x="604" y="531"/>
                  </a:lnTo>
                  <a:lnTo>
                    <a:pt x="605" y="530"/>
                  </a:lnTo>
                  <a:lnTo>
                    <a:pt x="605" y="529"/>
                  </a:lnTo>
                  <a:lnTo>
                    <a:pt x="606" y="528"/>
                  </a:lnTo>
                  <a:lnTo>
                    <a:pt x="607" y="528"/>
                  </a:lnTo>
                  <a:lnTo>
                    <a:pt x="606" y="526"/>
                  </a:lnTo>
                  <a:lnTo>
                    <a:pt x="604" y="525"/>
                  </a:lnTo>
                  <a:lnTo>
                    <a:pt x="600" y="524"/>
                  </a:lnTo>
                  <a:lnTo>
                    <a:pt x="594" y="522"/>
                  </a:lnTo>
                  <a:lnTo>
                    <a:pt x="593" y="518"/>
                  </a:lnTo>
                  <a:lnTo>
                    <a:pt x="594" y="515"/>
                  </a:lnTo>
                  <a:lnTo>
                    <a:pt x="594" y="512"/>
                  </a:lnTo>
                  <a:lnTo>
                    <a:pt x="596" y="506"/>
                  </a:lnTo>
                  <a:lnTo>
                    <a:pt x="606" y="502"/>
                  </a:lnTo>
                  <a:lnTo>
                    <a:pt x="612" y="500"/>
                  </a:lnTo>
                  <a:lnTo>
                    <a:pt x="615" y="499"/>
                  </a:lnTo>
                  <a:lnTo>
                    <a:pt x="616" y="498"/>
                  </a:lnTo>
                  <a:lnTo>
                    <a:pt x="612" y="497"/>
                  </a:lnTo>
                  <a:lnTo>
                    <a:pt x="609" y="496"/>
                  </a:lnTo>
                  <a:lnTo>
                    <a:pt x="606" y="495"/>
                  </a:lnTo>
                  <a:lnTo>
                    <a:pt x="602" y="494"/>
                  </a:lnTo>
                  <a:lnTo>
                    <a:pt x="607" y="484"/>
                  </a:lnTo>
                  <a:lnTo>
                    <a:pt x="614" y="480"/>
                  </a:lnTo>
                  <a:lnTo>
                    <a:pt x="619" y="478"/>
                  </a:lnTo>
                  <a:lnTo>
                    <a:pt x="620" y="471"/>
                  </a:lnTo>
                  <a:lnTo>
                    <a:pt x="618" y="471"/>
                  </a:lnTo>
                  <a:lnTo>
                    <a:pt x="616" y="471"/>
                  </a:lnTo>
                  <a:lnTo>
                    <a:pt x="613" y="471"/>
                  </a:lnTo>
                  <a:lnTo>
                    <a:pt x="611" y="471"/>
                  </a:lnTo>
                  <a:lnTo>
                    <a:pt x="612" y="468"/>
                  </a:lnTo>
                  <a:lnTo>
                    <a:pt x="612" y="465"/>
                  </a:lnTo>
                  <a:lnTo>
                    <a:pt x="612" y="463"/>
                  </a:lnTo>
                  <a:lnTo>
                    <a:pt x="612" y="460"/>
                  </a:lnTo>
                  <a:lnTo>
                    <a:pt x="616" y="460"/>
                  </a:lnTo>
                  <a:lnTo>
                    <a:pt x="620" y="458"/>
                  </a:lnTo>
                  <a:lnTo>
                    <a:pt x="624" y="457"/>
                  </a:lnTo>
                  <a:lnTo>
                    <a:pt x="627" y="454"/>
                  </a:lnTo>
                  <a:lnTo>
                    <a:pt x="626" y="453"/>
                  </a:lnTo>
                  <a:lnTo>
                    <a:pt x="625" y="452"/>
                  </a:lnTo>
                  <a:lnTo>
                    <a:pt x="623" y="451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4"/>
                  </a:lnTo>
                  <a:lnTo>
                    <a:pt x="620" y="441"/>
                  </a:lnTo>
                  <a:lnTo>
                    <a:pt x="620" y="438"/>
                  </a:lnTo>
                  <a:lnTo>
                    <a:pt x="624" y="437"/>
                  </a:lnTo>
                  <a:lnTo>
                    <a:pt x="628" y="437"/>
                  </a:lnTo>
                  <a:lnTo>
                    <a:pt x="631" y="436"/>
                  </a:lnTo>
                  <a:lnTo>
                    <a:pt x="635" y="436"/>
                  </a:lnTo>
                  <a:lnTo>
                    <a:pt x="635" y="434"/>
                  </a:lnTo>
                  <a:lnTo>
                    <a:pt x="635" y="433"/>
                  </a:lnTo>
                  <a:lnTo>
                    <a:pt x="634" y="431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0" y="429"/>
                  </a:lnTo>
                  <a:lnTo>
                    <a:pt x="628" y="429"/>
                  </a:lnTo>
                  <a:lnTo>
                    <a:pt x="626" y="428"/>
                  </a:lnTo>
                  <a:lnTo>
                    <a:pt x="626" y="426"/>
                  </a:lnTo>
                  <a:lnTo>
                    <a:pt x="626" y="423"/>
                  </a:lnTo>
                  <a:lnTo>
                    <a:pt x="626" y="421"/>
                  </a:lnTo>
                  <a:lnTo>
                    <a:pt x="626" y="419"/>
                  </a:lnTo>
                  <a:lnTo>
                    <a:pt x="629" y="418"/>
                  </a:lnTo>
                  <a:lnTo>
                    <a:pt x="632" y="417"/>
                  </a:lnTo>
                  <a:lnTo>
                    <a:pt x="635" y="417"/>
                  </a:lnTo>
                  <a:lnTo>
                    <a:pt x="639" y="416"/>
                  </a:lnTo>
                  <a:lnTo>
                    <a:pt x="639" y="415"/>
                  </a:lnTo>
                  <a:lnTo>
                    <a:pt x="639" y="413"/>
                  </a:lnTo>
                  <a:lnTo>
                    <a:pt x="639" y="412"/>
                  </a:lnTo>
                  <a:lnTo>
                    <a:pt x="639" y="411"/>
                  </a:lnTo>
                  <a:lnTo>
                    <a:pt x="637" y="410"/>
                  </a:lnTo>
                  <a:lnTo>
                    <a:pt x="635" y="410"/>
                  </a:lnTo>
                  <a:lnTo>
                    <a:pt x="634" y="410"/>
                  </a:lnTo>
                  <a:lnTo>
                    <a:pt x="632" y="409"/>
                  </a:lnTo>
                  <a:lnTo>
                    <a:pt x="632" y="407"/>
                  </a:lnTo>
                  <a:lnTo>
                    <a:pt x="633" y="404"/>
                  </a:lnTo>
                  <a:lnTo>
                    <a:pt x="633" y="401"/>
                  </a:lnTo>
                  <a:lnTo>
                    <a:pt x="633" y="399"/>
                  </a:lnTo>
                  <a:lnTo>
                    <a:pt x="637" y="398"/>
                  </a:lnTo>
                  <a:lnTo>
                    <a:pt x="641" y="397"/>
                  </a:lnTo>
                  <a:lnTo>
                    <a:pt x="644" y="397"/>
                  </a:lnTo>
                  <a:lnTo>
                    <a:pt x="648" y="396"/>
                  </a:lnTo>
                  <a:lnTo>
                    <a:pt x="647" y="391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0" y="387"/>
                  </a:lnTo>
                  <a:lnTo>
                    <a:pt x="641" y="381"/>
                  </a:lnTo>
                  <a:lnTo>
                    <a:pt x="641" y="377"/>
                  </a:lnTo>
                  <a:lnTo>
                    <a:pt x="642" y="374"/>
                  </a:lnTo>
                  <a:lnTo>
                    <a:pt x="643" y="372"/>
                  </a:lnTo>
                  <a:lnTo>
                    <a:pt x="646" y="371"/>
                  </a:lnTo>
                  <a:lnTo>
                    <a:pt x="649" y="371"/>
                  </a:lnTo>
                  <a:lnTo>
                    <a:pt x="652" y="370"/>
                  </a:lnTo>
                  <a:lnTo>
                    <a:pt x="655" y="370"/>
                  </a:lnTo>
                  <a:lnTo>
                    <a:pt x="655" y="369"/>
                  </a:lnTo>
                  <a:lnTo>
                    <a:pt x="655" y="367"/>
                  </a:lnTo>
                  <a:lnTo>
                    <a:pt x="655" y="366"/>
                  </a:lnTo>
                  <a:lnTo>
                    <a:pt x="655" y="365"/>
                  </a:lnTo>
                  <a:lnTo>
                    <a:pt x="654" y="364"/>
                  </a:lnTo>
                  <a:lnTo>
                    <a:pt x="652" y="364"/>
                  </a:lnTo>
                  <a:lnTo>
                    <a:pt x="651" y="363"/>
                  </a:lnTo>
                  <a:lnTo>
                    <a:pt x="649" y="363"/>
                  </a:lnTo>
                  <a:lnTo>
                    <a:pt x="649" y="361"/>
                  </a:lnTo>
                  <a:lnTo>
                    <a:pt x="649" y="358"/>
                  </a:lnTo>
                  <a:lnTo>
                    <a:pt x="649" y="356"/>
                  </a:lnTo>
                  <a:lnTo>
                    <a:pt x="649" y="354"/>
                  </a:lnTo>
                  <a:lnTo>
                    <a:pt x="654" y="353"/>
                  </a:lnTo>
                  <a:lnTo>
                    <a:pt x="659" y="352"/>
                  </a:lnTo>
                  <a:lnTo>
                    <a:pt x="663" y="351"/>
                  </a:lnTo>
                  <a:lnTo>
                    <a:pt x="668" y="350"/>
                  </a:lnTo>
                  <a:lnTo>
                    <a:pt x="669" y="349"/>
                  </a:lnTo>
                  <a:lnTo>
                    <a:pt x="669" y="347"/>
                  </a:lnTo>
                  <a:lnTo>
                    <a:pt x="669" y="346"/>
                  </a:lnTo>
                  <a:lnTo>
                    <a:pt x="670" y="345"/>
                  </a:lnTo>
                  <a:lnTo>
                    <a:pt x="666" y="344"/>
                  </a:lnTo>
                  <a:lnTo>
                    <a:pt x="663" y="344"/>
                  </a:lnTo>
                  <a:lnTo>
                    <a:pt x="660" y="344"/>
                  </a:lnTo>
                  <a:lnTo>
                    <a:pt x="656" y="343"/>
                  </a:lnTo>
                  <a:lnTo>
                    <a:pt x="655" y="340"/>
                  </a:lnTo>
                  <a:lnTo>
                    <a:pt x="656" y="338"/>
                  </a:lnTo>
                  <a:lnTo>
                    <a:pt x="656" y="336"/>
                  </a:lnTo>
                  <a:lnTo>
                    <a:pt x="658" y="332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68" y="331"/>
                  </a:lnTo>
                  <a:lnTo>
                    <a:pt x="672" y="330"/>
                  </a:lnTo>
                  <a:lnTo>
                    <a:pt x="671" y="329"/>
                  </a:lnTo>
                  <a:lnTo>
                    <a:pt x="671" y="327"/>
                  </a:lnTo>
                  <a:lnTo>
                    <a:pt x="671" y="326"/>
                  </a:lnTo>
                  <a:lnTo>
                    <a:pt x="671" y="325"/>
                  </a:lnTo>
                  <a:lnTo>
                    <a:pt x="670" y="324"/>
                  </a:lnTo>
                  <a:lnTo>
                    <a:pt x="668" y="324"/>
                  </a:lnTo>
                  <a:lnTo>
                    <a:pt x="667" y="323"/>
                  </a:lnTo>
                  <a:lnTo>
                    <a:pt x="665" y="323"/>
                  </a:lnTo>
                  <a:lnTo>
                    <a:pt x="665" y="318"/>
                  </a:lnTo>
                  <a:lnTo>
                    <a:pt x="665" y="314"/>
                  </a:lnTo>
                  <a:lnTo>
                    <a:pt x="666" y="311"/>
                  </a:lnTo>
                  <a:lnTo>
                    <a:pt x="667" y="308"/>
                  </a:lnTo>
                  <a:lnTo>
                    <a:pt x="670" y="307"/>
                  </a:lnTo>
                  <a:lnTo>
                    <a:pt x="674" y="307"/>
                  </a:lnTo>
                  <a:lnTo>
                    <a:pt x="677" y="306"/>
                  </a:lnTo>
                  <a:lnTo>
                    <a:pt x="680" y="306"/>
                  </a:lnTo>
                  <a:lnTo>
                    <a:pt x="681" y="304"/>
                  </a:lnTo>
                  <a:lnTo>
                    <a:pt x="681" y="303"/>
                  </a:lnTo>
                  <a:lnTo>
                    <a:pt x="681" y="301"/>
                  </a:lnTo>
                  <a:lnTo>
                    <a:pt x="681" y="299"/>
                  </a:lnTo>
                  <a:lnTo>
                    <a:pt x="680" y="298"/>
                  </a:lnTo>
                  <a:lnTo>
                    <a:pt x="678" y="297"/>
                  </a:lnTo>
                  <a:lnTo>
                    <a:pt x="677" y="297"/>
                  </a:lnTo>
                  <a:lnTo>
                    <a:pt x="675" y="296"/>
                  </a:lnTo>
                  <a:lnTo>
                    <a:pt x="675" y="295"/>
                  </a:lnTo>
                  <a:lnTo>
                    <a:pt x="675" y="294"/>
                  </a:lnTo>
                  <a:lnTo>
                    <a:pt x="675" y="292"/>
                  </a:lnTo>
                  <a:lnTo>
                    <a:pt x="676" y="291"/>
                  </a:lnTo>
                  <a:lnTo>
                    <a:pt x="681" y="291"/>
                  </a:lnTo>
                  <a:lnTo>
                    <a:pt x="686" y="291"/>
                  </a:lnTo>
                  <a:lnTo>
                    <a:pt x="690" y="290"/>
                  </a:lnTo>
                  <a:lnTo>
                    <a:pt x="696" y="286"/>
                  </a:lnTo>
                  <a:lnTo>
                    <a:pt x="693" y="285"/>
                  </a:lnTo>
                  <a:lnTo>
                    <a:pt x="690" y="284"/>
                  </a:lnTo>
                  <a:lnTo>
                    <a:pt x="686" y="284"/>
                  </a:lnTo>
                  <a:lnTo>
                    <a:pt x="680" y="283"/>
                  </a:lnTo>
                  <a:lnTo>
                    <a:pt x="682" y="272"/>
                  </a:lnTo>
                  <a:lnTo>
                    <a:pt x="686" y="270"/>
                  </a:lnTo>
                  <a:lnTo>
                    <a:pt x="693" y="271"/>
                  </a:lnTo>
                  <a:lnTo>
                    <a:pt x="703" y="267"/>
                  </a:lnTo>
                  <a:lnTo>
                    <a:pt x="703" y="266"/>
                  </a:lnTo>
                  <a:lnTo>
                    <a:pt x="703" y="265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9" y="263"/>
                  </a:lnTo>
                  <a:lnTo>
                    <a:pt x="696" y="262"/>
                  </a:lnTo>
                  <a:lnTo>
                    <a:pt x="692" y="262"/>
                  </a:lnTo>
                  <a:lnTo>
                    <a:pt x="689" y="261"/>
                  </a:lnTo>
                  <a:lnTo>
                    <a:pt x="690" y="257"/>
                  </a:lnTo>
                  <a:lnTo>
                    <a:pt x="692" y="254"/>
                  </a:lnTo>
                  <a:lnTo>
                    <a:pt x="693" y="251"/>
                  </a:lnTo>
                  <a:lnTo>
                    <a:pt x="694" y="247"/>
                  </a:lnTo>
                  <a:lnTo>
                    <a:pt x="698" y="246"/>
                  </a:lnTo>
                  <a:lnTo>
                    <a:pt x="702" y="245"/>
                  </a:lnTo>
                  <a:lnTo>
                    <a:pt x="707" y="245"/>
                  </a:lnTo>
                  <a:lnTo>
                    <a:pt x="711" y="244"/>
                  </a:lnTo>
                  <a:lnTo>
                    <a:pt x="711" y="243"/>
                  </a:lnTo>
                  <a:lnTo>
                    <a:pt x="711" y="242"/>
                  </a:lnTo>
                  <a:lnTo>
                    <a:pt x="711" y="240"/>
                  </a:lnTo>
                  <a:lnTo>
                    <a:pt x="711" y="239"/>
                  </a:lnTo>
                  <a:lnTo>
                    <a:pt x="708" y="238"/>
                  </a:lnTo>
                  <a:lnTo>
                    <a:pt x="706" y="237"/>
                  </a:lnTo>
                  <a:lnTo>
                    <a:pt x="704" y="237"/>
                  </a:lnTo>
                  <a:lnTo>
                    <a:pt x="700" y="237"/>
                  </a:lnTo>
                  <a:lnTo>
                    <a:pt x="701" y="234"/>
                  </a:lnTo>
                  <a:lnTo>
                    <a:pt x="701" y="231"/>
                  </a:lnTo>
                  <a:lnTo>
                    <a:pt x="702" y="228"/>
                  </a:lnTo>
                  <a:lnTo>
                    <a:pt x="702" y="225"/>
                  </a:lnTo>
                  <a:lnTo>
                    <a:pt x="705" y="224"/>
                  </a:lnTo>
                  <a:lnTo>
                    <a:pt x="708" y="224"/>
                  </a:lnTo>
                  <a:lnTo>
                    <a:pt x="710" y="223"/>
                  </a:lnTo>
                  <a:lnTo>
                    <a:pt x="713" y="223"/>
                  </a:lnTo>
                  <a:lnTo>
                    <a:pt x="713" y="221"/>
                  </a:lnTo>
                  <a:lnTo>
                    <a:pt x="713" y="219"/>
                  </a:lnTo>
                  <a:lnTo>
                    <a:pt x="713" y="218"/>
                  </a:lnTo>
                  <a:lnTo>
                    <a:pt x="713" y="216"/>
                  </a:lnTo>
                  <a:lnTo>
                    <a:pt x="712" y="216"/>
                  </a:lnTo>
                  <a:lnTo>
                    <a:pt x="710" y="215"/>
                  </a:lnTo>
                  <a:lnTo>
                    <a:pt x="709" y="215"/>
                  </a:lnTo>
                  <a:lnTo>
                    <a:pt x="708" y="215"/>
                  </a:lnTo>
                  <a:lnTo>
                    <a:pt x="709" y="212"/>
                  </a:lnTo>
                  <a:lnTo>
                    <a:pt x="709" y="209"/>
                  </a:lnTo>
                  <a:lnTo>
                    <a:pt x="710" y="207"/>
                  </a:lnTo>
                  <a:lnTo>
                    <a:pt x="711" y="204"/>
                  </a:lnTo>
                  <a:lnTo>
                    <a:pt x="717" y="203"/>
                  </a:lnTo>
                  <a:lnTo>
                    <a:pt x="723" y="203"/>
                  </a:lnTo>
                  <a:lnTo>
                    <a:pt x="729" y="201"/>
                  </a:lnTo>
                  <a:lnTo>
                    <a:pt x="735" y="198"/>
                  </a:lnTo>
                  <a:lnTo>
                    <a:pt x="729" y="196"/>
                  </a:lnTo>
                  <a:lnTo>
                    <a:pt x="724" y="195"/>
                  </a:lnTo>
                  <a:lnTo>
                    <a:pt x="719" y="195"/>
                  </a:lnTo>
                  <a:lnTo>
                    <a:pt x="715" y="195"/>
                  </a:lnTo>
                  <a:lnTo>
                    <a:pt x="718" y="187"/>
                  </a:lnTo>
                  <a:lnTo>
                    <a:pt x="720" y="183"/>
                  </a:lnTo>
                  <a:lnTo>
                    <a:pt x="725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5" y="179"/>
                  </a:lnTo>
                  <a:lnTo>
                    <a:pt x="735" y="177"/>
                  </a:lnTo>
                  <a:lnTo>
                    <a:pt x="735" y="176"/>
                  </a:lnTo>
                  <a:lnTo>
                    <a:pt x="732" y="177"/>
                  </a:lnTo>
                  <a:lnTo>
                    <a:pt x="729" y="177"/>
                  </a:lnTo>
                  <a:lnTo>
                    <a:pt x="726" y="177"/>
                  </a:lnTo>
                  <a:lnTo>
                    <a:pt x="722" y="177"/>
                  </a:lnTo>
                  <a:lnTo>
                    <a:pt x="724" y="172"/>
                  </a:lnTo>
                  <a:lnTo>
                    <a:pt x="726" y="168"/>
                  </a:lnTo>
                  <a:lnTo>
                    <a:pt x="728" y="162"/>
                  </a:lnTo>
                  <a:lnTo>
                    <a:pt x="730" y="158"/>
                  </a:lnTo>
                  <a:lnTo>
                    <a:pt x="734" y="158"/>
                  </a:lnTo>
                  <a:lnTo>
                    <a:pt x="738" y="158"/>
                  </a:lnTo>
                  <a:lnTo>
                    <a:pt x="743" y="158"/>
                  </a:lnTo>
                  <a:lnTo>
                    <a:pt x="747" y="158"/>
                  </a:lnTo>
                  <a:lnTo>
                    <a:pt x="748" y="157"/>
                  </a:lnTo>
                  <a:lnTo>
                    <a:pt x="749" y="156"/>
                  </a:lnTo>
                  <a:lnTo>
                    <a:pt x="749" y="155"/>
                  </a:lnTo>
                  <a:lnTo>
                    <a:pt x="750" y="155"/>
                  </a:lnTo>
                  <a:lnTo>
                    <a:pt x="746" y="152"/>
                  </a:lnTo>
                  <a:lnTo>
                    <a:pt x="741" y="151"/>
                  </a:lnTo>
                  <a:lnTo>
                    <a:pt x="737" y="151"/>
                  </a:lnTo>
                  <a:lnTo>
                    <a:pt x="734" y="151"/>
                  </a:lnTo>
                  <a:lnTo>
                    <a:pt x="737" y="140"/>
                  </a:lnTo>
                  <a:lnTo>
                    <a:pt x="740" y="135"/>
                  </a:lnTo>
                  <a:lnTo>
                    <a:pt x="745" y="133"/>
                  </a:lnTo>
                  <a:lnTo>
                    <a:pt x="753" y="128"/>
                  </a:lnTo>
                  <a:lnTo>
                    <a:pt x="748" y="123"/>
                  </a:lnTo>
                  <a:lnTo>
                    <a:pt x="746" y="119"/>
                  </a:lnTo>
                  <a:lnTo>
                    <a:pt x="746" y="116"/>
                  </a:lnTo>
                  <a:lnTo>
                    <a:pt x="749" y="114"/>
                  </a:lnTo>
                  <a:lnTo>
                    <a:pt x="753" y="111"/>
                  </a:lnTo>
                  <a:lnTo>
                    <a:pt x="757" y="110"/>
                  </a:lnTo>
                  <a:lnTo>
                    <a:pt x="761" y="108"/>
                  </a:lnTo>
                  <a:lnTo>
                    <a:pt x="765" y="106"/>
                  </a:lnTo>
                  <a:lnTo>
                    <a:pt x="765" y="105"/>
                  </a:lnTo>
                  <a:lnTo>
                    <a:pt x="765" y="104"/>
                  </a:lnTo>
                  <a:lnTo>
                    <a:pt x="765" y="103"/>
                  </a:lnTo>
                  <a:lnTo>
                    <a:pt x="765" y="102"/>
                  </a:lnTo>
                  <a:lnTo>
                    <a:pt x="764" y="101"/>
                  </a:lnTo>
                  <a:lnTo>
                    <a:pt x="763" y="100"/>
                  </a:lnTo>
                  <a:lnTo>
                    <a:pt x="761" y="100"/>
                  </a:lnTo>
                  <a:lnTo>
                    <a:pt x="760" y="99"/>
                  </a:lnTo>
                  <a:lnTo>
                    <a:pt x="761" y="92"/>
                  </a:lnTo>
                  <a:lnTo>
                    <a:pt x="765" y="90"/>
                  </a:lnTo>
                  <a:lnTo>
                    <a:pt x="772" y="90"/>
                  </a:lnTo>
                  <a:lnTo>
                    <a:pt x="779" y="91"/>
                  </a:lnTo>
                  <a:lnTo>
                    <a:pt x="779" y="89"/>
                  </a:lnTo>
                  <a:lnTo>
                    <a:pt x="779" y="88"/>
                  </a:lnTo>
                  <a:lnTo>
                    <a:pt x="779" y="86"/>
                  </a:lnTo>
                  <a:lnTo>
                    <a:pt x="779" y="84"/>
                  </a:lnTo>
                  <a:lnTo>
                    <a:pt x="777" y="83"/>
                  </a:lnTo>
                  <a:lnTo>
                    <a:pt x="774" y="83"/>
                  </a:lnTo>
                  <a:lnTo>
                    <a:pt x="771" y="83"/>
                  </a:lnTo>
                  <a:lnTo>
                    <a:pt x="769" y="82"/>
                  </a:lnTo>
                  <a:lnTo>
                    <a:pt x="770" y="74"/>
                  </a:lnTo>
                  <a:lnTo>
                    <a:pt x="773" y="70"/>
                  </a:lnTo>
                  <a:lnTo>
                    <a:pt x="778" y="69"/>
                  </a:lnTo>
                  <a:lnTo>
                    <a:pt x="786" y="65"/>
                  </a:lnTo>
                  <a:lnTo>
                    <a:pt x="782" y="62"/>
                  </a:lnTo>
                  <a:lnTo>
                    <a:pt x="780" y="61"/>
                  </a:lnTo>
                  <a:lnTo>
                    <a:pt x="779" y="61"/>
                  </a:lnTo>
                  <a:lnTo>
                    <a:pt x="777" y="61"/>
                  </a:lnTo>
                  <a:lnTo>
                    <a:pt x="778" y="53"/>
                  </a:lnTo>
                  <a:lnTo>
                    <a:pt x="780" y="49"/>
                  </a:lnTo>
                  <a:lnTo>
                    <a:pt x="785" y="47"/>
                  </a:lnTo>
                  <a:lnTo>
                    <a:pt x="793" y="46"/>
                  </a:lnTo>
                  <a:lnTo>
                    <a:pt x="791" y="41"/>
                  </a:lnTo>
                  <a:lnTo>
                    <a:pt x="789" y="39"/>
                  </a:lnTo>
                  <a:lnTo>
                    <a:pt x="787" y="39"/>
                  </a:lnTo>
                  <a:lnTo>
                    <a:pt x="786" y="39"/>
                  </a:lnTo>
                  <a:lnTo>
                    <a:pt x="786" y="36"/>
                  </a:lnTo>
                  <a:lnTo>
                    <a:pt x="787" y="33"/>
                  </a:lnTo>
                  <a:lnTo>
                    <a:pt x="787" y="30"/>
                  </a:lnTo>
                  <a:lnTo>
                    <a:pt x="788" y="27"/>
                  </a:lnTo>
                  <a:lnTo>
                    <a:pt x="792" y="27"/>
                  </a:lnTo>
                  <a:lnTo>
                    <a:pt x="796" y="26"/>
                  </a:lnTo>
                  <a:lnTo>
                    <a:pt x="800" y="26"/>
                  </a:lnTo>
                  <a:lnTo>
                    <a:pt x="804" y="26"/>
                  </a:lnTo>
                  <a:lnTo>
                    <a:pt x="802" y="21"/>
                  </a:lnTo>
                  <a:lnTo>
                    <a:pt x="799" y="19"/>
                  </a:lnTo>
                  <a:lnTo>
                    <a:pt x="796" y="18"/>
                  </a:lnTo>
                  <a:lnTo>
                    <a:pt x="793" y="18"/>
                  </a:lnTo>
                  <a:lnTo>
                    <a:pt x="795" y="13"/>
                  </a:lnTo>
                  <a:lnTo>
                    <a:pt x="796" y="9"/>
                  </a:lnTo>
                  <a:lnTo>
                    <a:pt x="798" y="4"/>
                  </a:lnTo>
                  <a:lnTo>
                    <a:pt x="800" y="0"/>
                  </a:lnTo>
                  <a:lnTo>
                    <a:pt x="805" y="1"/>
                  </a:lnTo>
                  <a:lnTo>
                    <a:pt x="810" y="4"/>
                  </a:lnTo>
                  <a:lnTo>
                    <a:pt x="815" y="8"/>
                  </a:lnTo>
                  <a:lnTo>
                    <a:pt x="822" y="14"/>
                  </a:lnTo>
                  <a:lnTo>
                    <a:pt x="819" y="27"/>
                  </a:lnTo>
                  <a:lnTo>
                    <a:pt x="812" y="43"/>
                  </a:lnTo>
                  <a:lnTo>
                    <a:pt x="804" y="59"/>
                  </a:lnTo>
                  <a:lnTo>
                    <a:pt x="797" y="72"/>
                  </a:lnTo>
                  <a:lnTo>
                    <a:pt x="790" y="89"/>
                  </a:lnTo>
                  <a:lnTo>
                    <a:pt x="781" y="107"/>
                  </a:lnTo>
                  <a:lnTo>
                    <a:pt x="773" y="124"/>
                  </a:lnTo>
                  <a:lnTo>
                    <a:pt x="766" y="140"/>
                  </a:lnTo>
                  <a:lnTo>
                    <a:pt x="758" y="157"/>
                  </a:lnTo>
                  <a:lnTo>
                    <a:pt x="750" y="175"/>
                  </a:lnTo>
                  <a:lnTo>
                    <a:pt x="744" y="193"/>
                  </a:lnTo>
                  <a:lnTo>
                    <a:pt x="738" y="210"/>
                  </a:lnTo>
                  <a:lnTo>
                    <a:pt x="722" y="248"/>
                  </a:lnTo>
                  <a:lnTo>
                    <a:pt x="707" y="287"/>
                  </a:lnTo>
                  <a:lnTo>
                    <a:pt x="692" y="327"/>
                  </a:lnTo>
                  <a:lnTo>
                    <a:pt x="678" y="366"/>
                  </a:lnTo>
                  <a:lnTo>
                    <a:pt x="664" y="406"/>
                  </a:lnTo>
                  <a:lnTo>
                    <a:pt x="650" y="447"/>
                  </a:lnTo>
                  <a:lnTo>
                    <a:pt x="636" y="488"/>
                  </a:lnTo>
                  <a:lnTo>
                    <a:pt x="623" y="528"/>
                  </a:lnTo>
                  <a:lnTo>
                    <a:pt x="607" y="579"/>
                  </a:lnTo>
                  <a:lnTo>
                    <a:pt x="596" y="617"/>
                  </a:lnTo>
                  <a:lnTo>
                    <a:pt x="587" y="645"/>
                  </a:lnTo>
                  <a:lnTo>
                    <a:pt x="581" y="666"/>
                  </a:lnTo>
                  <a:lnTo>
                    <a:pt x="576" y="680"/>
                  </a:lnTo>
                  <a:lnTo>
                    <a:pt x="572" y="692"/>
                  </a:lnTo>
                  <a:lnTo>
                    <a:pt x="569" y="701"/>
                  </a:lnTo>
                  <a:lnTo>
                    <a:pt x="565" y="712"/>
                  </a:lnTo>
                  <a:lnTo>
                    <a:pt x="563" y="712"/>
                  </a:lnTo>
                  <a:lnTo>
                    <a:pt x="560" y="712"/>
                  </a:lnTo>
                  <a:lnTo>
                    <a:pt x="558" y="712"/>
                  </a:lnTo>
                  <a:lnTo>
                    <a:pt x="555" y="7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1" name="Freeform 24"/>
            <p:cNvSpPr>
              <a:spLocks/>
            </p:cNvSpPr>
            <p:nvPr/>
          </p:nvSpPr>
          <p:spPr bwMode="auto">
            <a:xfrm>
              <a:off x="1503" y="3124"/>
              <a:ext cx="1300" cy="515"/>
            </a:xfrm>
            <a:custGeom>
              <a:avLst/>
              <a:gdLst>
                <a:gd name="T0" fmla="*/ 5434 w 623"/>
                <a:gd name="T1" fmla="*/ 2371 h 237"/>
                <a:gd name="T2" fmla="*/ 4860 w 623"/>
                <a:gd name="T3" fmla="*/ 1804 h 237"/>
                <a:gd name="T4" fmla="*/ 4307 w 623"/>
                <a:gd name="T5" fmla="*/ 1397 h 237"/>
                <a:gd name="T6" fmla="*/ 3746 w 623"/>
                <a:gd name="T7" fmla="*/ 1223 h 237"/>
                <a:gd name="T8" fmla="*/ 3170 w 623"/>
                <a:gd name="T9" fmla="*/ 1252 h 237"/>
                <a:gd name="T10" fmla="*/ 2625 w 623"/>
                <a:gd name="T11" fmla="*/ 1486 h 237"/>
                <a:gd name="T12" fmla="*/ 2099 w 623"/>
                <a:gd name="T13" fmla="*/ 1899 h 237"/>
                <a:gd name="T14" fmla="*/ 1515 w 623"/>
                <a:gd name="T15" fmla="*/ 2012 h 237"/>
                <a:gd name="T16" fmla="*/ 926 w 623"/>
                <a:gd name="T17" fmla="*/ 1908 h 237"/>
                <a:gd name="T18" fmla="*/ 344 w 623"/>
                <a:gd name="T19" fmla="*/ 1767 h 237"/>
                <a:gd name="T20" fmla="*/ 8 w 623"/>
                <a:gd name="T21" fmla="*/ 1610 h 237"/>
                <a:gd name="T22" fmla="*/ 409 w 623"/>
                <a:gd name="T23" fmla="*/ 1591 h 237"/>
                <a:gd name="T24" fmla="*/ 1079 w 623"/>
                <a:gd name="T25" fmla="*/ 1682 h 237"/>
                <a:gd name="T26" fmla="*/ 436 w 623"/>
                <a:gd name="T27" fmla="*/ 1497 h 237"/>
                <a:gd name="T28" fmla="*/ 83 w 623"/>
                <a:gd name="T29" fmla="*/ 1312 h 237"/>
                <a:gd name="T30" fmla="*/ 309 w 623"/>
                <a:gd name="T31" fmla="*/ 1271 h 237"/>
                <a:gd name="T32" fmla="*/ 536 w 623"/>
                <a:gd name="T33" fmla="*/ 1312 h 237"/>
                <a:gd name="T34" fmla="*/ 384 w 623"/>
                <a:gd name="T35" fmla="*/ 1241 h 237"/>
                <a:gd name="T36" fmla="*/ 152 w 623"/>
                <a:gd name="T37" fmla="*/ 1076 h 237"/>
                <a:gd name="T38" fmla="*/ 526 w 623"/>
                <a:gd name="T39" fmla="*/ 1067 h 237"/>
                <a:gd name="T40" fmla="*/ 1162 w 623"/>
                <a:gd name="T41" fmla="*/ 1191 h 237"/>
                <a:gd name="T42" fmla="*/ 536 w 623"/>
                <a:gd name="T43" fmla="*/ 963 h 237"/>
                <a:gd name="T44" fmla="*/ 236 w 623"/>
                <a:gd name="T45" fmla="*/ 752 h 237"/>
                <a:gd name="T46" fmla="*/ 609 w 623"/>
                <a:gd name="T47" fmla="*/ 813 h 237"/>
                <a:gd name="T48" fmla="*/ 1171 w 623"/>
                <a:gd name="T49" fmla="*/ 954 h 237"/>
                <a:gd name="T50" fmla="*/ 1755 w 623"/>
                <a:gd name="T51" fmla="*/ 934 h 237"/>
                <a:gd name="T52" fmla="*/ 2300 w 623"/>
                <a:gd name="T53" fmla="*/ 628 h 237"/>
                <a:gd name="T54" fmla="*/ 2809 w 623"/>
                <a:gd name="T55" fmla="*/ 246 h 237"/>
                <a:gd name="T56" fmla="*/ 3387 w 623"/>
                <a:gd name="T57" fmla="*/ 20 h 237"/>
                <a:gd name="T58" fmla="*/ 3998 w 623"/>
                <a:gd name="T59" fmla="*/ 80 h 237"/>
                <a:gd name="T60" fmla="*/ 4572 w 623"/>
                <a:gd name="T61" fmla="*/ 330 h 237"/>
                <a:gd name="T62" fmla="*/ 5142 w 623"/>
                <a:gd name="T63" fmla="*/ 637 h 237"/>
                <a:gd name="T64" fmla="*/ 5661 w 623"/>
                <a:gd name="T65" fmla="*/ 1058 h 237"/>
                <a:gd name="T66" fmla="*/ 5534 w 623"/>
                <a:gd name="T67" fmla="*/ 1147 h 237"/>
                <a:gd name="T68" fmla="*/ 4551 w 623"/>
                <a:gd name="T69" fmla="*/ 491 h 237"/>
                <a:gd name="T70" fmla="*/ 4799 w 623"/>
                <a:gd name="T71" fmla="*/ 728 h 237"/>
                <a:gd name="T72" fmla="*/ 5634 w 623"/>
                <a:gd name="T73" fmla="*/ 1408 h 237"/>
                <a:gd name="T74" fmla="*/ 5605 w 623"/>
                <a:gd name="T75" fmla="*/ 1662 h 237"/>
                <a:gd name="T76" fmla="*/ 5425 w 623"/>
                <a:gd name="T77" fmla="*/ 1521 h 237"/>
                <a:gd name="T78" fmla="*/ 4952 w 623"/>
                <a:gd name="T79" fmla="*/ 1128 h 237"/>
                <a:gd name="T80" fmla="*/ 4424 w 623"/>
                <a:gd name="T81" fmla="*/ 813 h 237"/>
                <a:gd name="T82" fmla="*/ 4198 w 623"/>
                <a:gd name="T83" fmla="*/ 797 h 237"/>
                <a:gd name="T84" fmla="*/ 4833 w 623"/>
                <a:gd name="T85" fmla="*/ 1163 h 237"/>
                <a:gd name="T86" fmla="*/ 5469 w 623"/>
                <a:gd name="T87" fmla="*/ 1723 h 237"/>
                <a:gd name="T88" fmla="*/ 5605 w 623"/>
                <a:gd name="T89" fmla="*/ 1888 h 237"/>
                <a:gd name="T90" fmla="*/ 5494 w 623"/>
                <a:gd name="T91" fmla="*/ 2021 h 237"/>
                <a:gd name="T92" fmla="*/ 4852 w 623"/>
                <a:gd name="T93" fmla="*/ 1521 h 237"/>
                <a:gd name="T94" fmla="*/ 4733 w 623"/>
                <a:gd name="T95" fmla="*/ 1530 h 237"/>
                <a:gd name="T96" fmla="*/ 5069 w 623"/>
                <a:gd name="T97" fmla="*/ 1784 h 237"/>
                <a:gd name="T98" fmla="*/ 5394 w 623"/>
                <a:gd name="T99" fmla="*/ 2093 h 237"/>
                <a:gd name="T100" fmla="*/ 5594 w 623"/>
                <a:gd name="T101" fmla="*/ 2338 h 237"/>
                <a:gd name="T102" fmla="*/ 5561 w 623"/>
                <a:gd name="T103" fmla="*/ 2432 h 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3"/>
                <a:gd name="T157" fmla="*/ 0 h 237"/>
                <a:gd name="T158" fmla="*/ 623 w 623"/>
                <a:gd name="T159" fmla="*/ 237 h 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3" h="237">
                  <a:moveTo>
                    <a:pt x="610" y="237"/>
                  </a:moveTo>
                  <a:lnTo>
                    <a:pt x="607" y="235"/>
                  </a:lnTo>
                  <a:lnTo>
                    <a:pt x="604" y="234"/>
                  </a:lnTo>
                  <a:lnTo>
                    <a:pt x="601" y="232"/>
                  </a:lnTo>
                  <a:lnTo>
                    <a:pt x="598" y="231"/>
                  </a:lnTo>
                  <a:lnTo>
                    <a:pt x="585" y="219"/>
                  </a:lnTo>
                  <a:lnTo>
                    <a:pt x="573" y="207"/>
                  </a:lnTo>
                  <a:lnTo>
                    <a:pt x="560" y="196"/>
                  </a:lnTo>
                  <a:lnTo>
                    <a:pt x="548" y="186"/>
                  </a:lnTo>
                  <a:lnTo>
                    <a:pt x="535" y="176"/>
                  </a:lnTo>
                  <a:lnTo>
                    <a:pt x="523" y="166"/>
                  </a:lnTo>
                  <a:lnTo>
                    <a:pt x="511" y="157"/>
                  </a:lnTo>
                  <a:lnTo>
                    <a:pt x="499" y="148"/>
                  </a:lnTo>
                  <a:lnTo>
                    <a:pt x="486" y="141"/>
                  </a:lnTo>
                  <a:lnTo>
                    <a:pt x="474" y="136"/>
                  </a:lnTo>
                  <a:lnTo>
                    <a:pt x="461" y="131"/>
                  </a:lnTo>
                  <a:lnTo>
                    <a:pt x="449" y="126"/>
                  </a:lnTo>
                  <a:lnTo>
                    <a:pt x="437" y="123"/>
                  </a:lnTo>
                  <a:lnTo>
                    <a:pt x="424" y="121"/>
                  </a:lnTo>
                  <a:lnTo>
                    <a:pt x="412" y="119"/>
                  </a:lnTo>
                  <a:lnTo>
                    <a:pt x="399" y="118"/>
                  </a:lnTo>
                  <a:lnTo>
                    <a:pt x="387" y="118"/>
                  </a:lnTo>
                  <a:lnTo>
                    <a:pt x="375" y="119"/>
                  </a:lnTo>
                  <a:lnTo>
                    <a:pt x="363" y="120"/>
                  </a:lnTo>
                  <a:lnTo>
                    <a:pt x="349" y="122"/>
                  </a:lnTo>
                  <a:lnTo>
                    <a:pt x="337" y="125"/>
                  </a:lnTo>
                  <a:lnTo>
                    <a:pt x="325" y="128"/>
                  </a:lnTo>
                  <a:lnTo>
                    <a:pt x="313" y="132"/>
                  </a:lnTo>
                  <a:lnTo>
                    <a:pt x="301" y="137"/>
                  </a:lnTo>
                  <a:lnTo>
                    <a:pt x="289" y="145"/>
                  </a:lnTo>
                  <a:lnTo>
                    <a:pt x="278" y="153"/>
                  </a:lnTo>
                  <a:lnTo>
                    <a:pt x="266" y="162"/>
                  </a:lnTo>
                  <a:lnTo>
                    <a:pt x="255" y="170"/>
                  </a:lnTo>
                  <a:lnTo>
                    <a:pt x="243" y="178"/>
                  </a:lnTo>
                  <a:lnTo>
                    <a:pt x="231" y="185"/>
                  </a:lnTo>
                  <a:lnTo>
                    <a:pt x="219" y="192"/>
                  </a:lnTo>
                  <a:lnTo>
                    <a:pt x="206" y="197"/>
                  </a:lnTo>
                  <a:lnTo>
                    <a:pt x="193" y="197"/>
                  </a:lnTo>
                  <a:lnTo>
                    <a:pt x="180" y="197"/>
                  </a:lnTo>
                  <a:lnTo>
                    <a:pt x="167" y="196"/>
                  </a:lnTo>
                  <a:lnTo>
                    <a:pt x="154" y="195"/>
                  </a:lnTo>
                  <a:lnTo>
                    <a:pt x="141" y="193"/>
                  </a:lnTo>
                  <a:lnTo>
                    <a:pt x="128" y="191"/>
                  </a:lnTo>
                  <a:lnTo>
                    <a:pt x="115" y="189"/>
                  </a:lnTo>
                  <a:lnTo>
                    <a:pt x="102" y="186"/>
                  </a:lnTo>
                  <a:lnTo>
                    <a:pt x="90" y="183"/>
                  </a:lnTo>
                  <a:lnTo>
                    <a:pt x="77" y="180"/>
                  </a:lnTo>
                  <a:lnTo>
                    <a:pt x="63" y="177"/>
                  </a:lnTo>
                  <a:lnTo>
                    <a:pt x="50" y="174"/>
                  </a:lnTo>
                  <a:lnTo>
                    <a:pt x="38" y="172"/>
                  </a:lnTo>
                  <a:lnTo>
                    <a:pt x="25" y="169"/>
                  </a:lnTo>
                  <a:lnTo>
                    <a:pt x="12" y="167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2" y="150"/>
                  </a:lnTo>
                  <a:lnTo>
                    <a:pt x="16" y="151"/>
                  </a:lnTo>
                  <a:lnTo>
                    <a:pt x="31" y="153"/>
                  </a:lnTo>
                  <a:lnTo>
                    <a:pt x="45" y="155"/>
                  </a:lnTo>
                  <a:lnTo>
                    <a:pt x="59" y="158"/>
                  </a:lnTo>
                  <a:lnTo>
                    <a:pt x="75" y="161"/>
                  </a:lnTo>
                  <a:lnTo>
                    <a:pt x="89" y="163"/>
                  </a:lnTo>
                  <a:lnTo>
                    <a:pt x="104" y="164"/>
                  </a:lnTo>
                  <a:lnTo>
                    <a:pt x="119" y="164"/>
                  </a:lnTo>
                  <a:lnTo>
                    <a:pt x="105" y="161"/>
                  </a:lnTo>
                  <a:lnTo>
                    <a:pt x="91" y="157"/>
                  </a:lnTo>
                  <a:lnTo>
                    <a:pt x="77" y="154"/>
                  </a:lnTo>
                  <a:lnTo>
                    <a:pt x="62" y="150"/>
                  </a:lnTo>
                  <a:lnTo>
                    <a:pt x="48" y="146"/>
                  </a:lnTo>
                  <a:lnTo>
                    <a:pt x="35" y="142"/>
                  </a:lnTo>
                  <a:lnTo>
                    <a:pt x="21" y="139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0" y="121"/>
                  </a:lnTo>
                  <a:lnTo>
                    <a:pt x="18" y="122"/>
                  </a:lnTo>
                  <a:lnTo>
                    <a:pt x="26" y="123"/>
                  </a:lnTo>
                  <a:lnTo>
                    <a:pt x="34" y="124"/>
                  </a:lnTo>
                  <a:lnTo>
                    <a:pt x="41" y="126"/>
                  </a:lnTo>
                  <a:lnTo>
                    <a:pt x="48" y="127"/>
                  </a:lnTo>
                  <a:lnTo>
                    <a:pt x="53" y="128"/>
                  </a:lnTo>
                  <a:lnTo>
                    <a:pt x="57" y="128"/>
                  </a:lnTo>
                  <a:lnTo>
                    <a:pt x="59" y="128"/>
                  </a:lnTo>
                  <a:lnTo>
                    <a:pt x="56" y="126"/>
                  </a:lnTo>
                  <a:lnTo>
                    <a:pt x="53" y="125"/>
                  </a:lnTo>
                  <a:lnTo>
                    <a:pt x="50" y="124"/>
                  </a:lnTo>
                  <a:lnTo>
                    <a:pt x="47" y="122"/>
                  </a:lnTo>
                  <a:lnTo>
                    <a:pt x="42" y="121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17" y="112"/>
                  </a:lnTo>
                  <a:lnTo>
                    <a:pt x="17" y="108"/>
                  </a:lnTo>
                  <a:lnTo>
                    <a:pt x="17" y="105"/>
                  </a:lnTo>
                  <a:lnTo>
                    <a:pt x="18" y="102"/>
                  </a:lnTo>
                  <a:lnTo>
                    <a:pt x="19" y="97"/>
                  </a:lnTo>
                  <a:lnTo>
                    <a:pt x="31" y="98"/>
                  </a:lnTo>
                  <a:lnTo>
                    <a:pt x="44" y="101"/>
                  </a:lnTo>
                  <a:lnTo>
                    <a:pt x="58" y="104"/>
                  </a:lnTo>
                  <a:lnTo>
                    <a:pt x="73" y="108"/>
                  </a:lnTo>
                  <a:lnTo>
                    <a:pt x="87" y="112"/>
                  </a:lnTo>
                  <a:lnTo>
                    <a:pt x="101" y="115"/>
                  </a:lnTo>
                  <a:lnTo>
                    <a:pt x="115" y="116"/>
                  </a:lnTo>
                  <a:lnTo>
                    <a:pt x="128" y="116"/>
                  </a:lnTo>
                  <a:lnTo>
                    <a:pt x="113" y="112"/>
                  </a:lnTo>
                  <a:lnTo>
                    <a:pt x="99" y="107"/>
                  </a:lnTo>
                  <a:lnTo>
                    <a:pt x="85" y="103"/>
                  </a:lnTo>
                  <a:lnTo>
                    <a:pt x="73" y="98"/>
                  </a:lnTo>
                  <a:lnTo>
                    <a:pt x="59" y="94"/>
                  </a:lnTo>
                  <a:lnTo>
                    <a:pt x="48" y="91"/>
                  </a:lnTo>
                  <a:lnTo>
                    <a:pt x="37" y="87"/>
                  </a:lnTo>
                  <a:lnTo>
                    <a:pt x="26" y="84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41" y="70"/>
                  </a:lnTo>
                  <a:lnTo>
                    <a:pt x="53" y="75"/>
                  </a:lnTo>
                  <a:lnTo>
                    <a:pt x="67" y="79"/>
                  </a:lnTo>
                  <a:lnTo>
                    <a:pt x="79" y="83"/>
                  </a:lnTo>
                  <a:lnTo>
                    <a:pt x="91" y="86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9" y="93"/>
                  </a:lnTo>
                  <a:lnTo>
                    <a:pt x="142" y="94"/>
                  </a:lnTo>
                  <a:lnTo>
                    <a:pt x="154" y="95"/>
                  </a:lnTo>
                  <a:lnTo>
                    <a:pt x="167" y="94"/>
                  </a:lnTo>
                  <a:lnTo>
                    <a:pt x="180" y="93"/>
                  </a:lnTo>
                  <a:lnTo>
                    <a:pt x="193" y="91"/>
                  </a:lnTo>
                  <a:lnTo>
                    <a:pt x="206" y="87"/>
                  </a:lnTo>
                  <a:lnTo>
                    <a:pt x="219" y="83"/>
                  </a:lnTo>
                  <a:lnTo>
                    <a:pt x="232" y="77"/>
                  </a:lnTo>
                  <a:lnTo>
                    <a:pt x="242" y="69"/>
                  </a:lnTo>
                  <a:lnTo>
                    <a:pt x="253" y="61"/>
                  </a:lnTo>
                  <a:lnTo>
                    <a:pt x="264" y="53"/>
                  </a:lnTo>
                  <a:lnTo>
                    <a:pt x="275" y="45"/>
                  </a:lnTo>
                  <a:lnTo>
                    <a:pt x="286" y="37"/>
                  </a:lnTo>
                  <a:lnTo>
                    <a:pt x="297" y="30"/>
                  </a:lnTo>
                  <a:lnTo>
                    <a:pt x="309" y="24"/>
                  </a:lnTo>
                  <a:lnTo>
                    <a:pt x="321" y="18"/>
                  </a:lnTo>
                  <a:lnTo>
                    <a:pt x="334" y="13"/>
                  </a:lnTo>
                  <a:lnTo>
                    <a:pt x="346" y="8"/>
                  </a:lnTo>
                  <a:lnTo>
                    <a:pt x="360" y="5"/>
                  </a:lnTo>
                  <a:lnTo>
                    <a:pt x="373" y="2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4" y="1"/>
                  </a:lnTo>
                  <a:lnTo>
                    <a:pt x="428" y="3"/>
                  </a:lnTo>
                  <a:lnTo>
                    <a:pt x="440" y="8"/>
                  </a:lnTo>
                  <a:lnTo>
                    <a:pt x="452" y="12"/>
                  </a:lnTo>
                  <a:lnTo>
                    <a:pt x="465" y="17"/>
                  </a:lnTo>
                  <a:lnTo>
                    <a:pt x="478" y="22"/>
                  </a:lnTo>
                  <a:lnTo>
                    <a:pt x="491" y="27"/>
                  </a:lnTo>
                  <a:lnTo>
                    <a:pt x="503" y="32"/>
                  </a:lnTo>
                  <a:lnTo>
                    <a:pt x="516" y="37"/>
                  </a:lnTo>
                  <a:lnTo>
                    <a:pt x="529" y="43"/>
                  </a:lnTo>
                  <a:lnTo>
                    <a:pt x="542" y="49"/>
                  </a:lnTo>
                  <a:lnTo>
                    <a:pt x="554" y="56"/>
                  </a:lnTo>
                  <a:lnTo>
                    <a:pt x="566" y="62"/>
                  </a:lnTo>
                  <a:lnTo>
                    <a:pt x="578" y="70"/>
                  </a:lnTo>
                  <a:lnTo>
                    <a:pt x="590" y="77"/>
                  </a:lnTo>
                  <a:lnTo>
                    <a:pt x="601" y="85"/>
                  </a:lnTo>
                  <a:lnTo>
                    <a:pt x="612" y="94"/>
                  </a:lnTo>
                  <a:lnTo>
                    <a:pt x="623" y="103"/>
                  </a:lnTo>
                  <a:lnTo>
                    <a:pt x="623" y="107"/>
                  </a:lnTo>
                  <a:lnTo>
                    <a:pt x="623" y="111"/>
                  </a:lnTo>
                  <a:lnTo>
                    <a:pt x="623" y="116"/>
                  </a:lnTo>
                  <a:lnTo>
                    <a:pt x="621" y="121"/>
                  </a:lnTo>
                  <a:lnTo>
                    <a:pt x="609" y="112"/>
                  </a:lnTo>
                  <a:lnTo>
                    <a:pt x="591" y="99"/>
                  </a:lnTo>
                  <a:lnTo>
                    <a:pt x="569" y="85"/>
                  </a:lnTo>
                  <a:lnTo>
                    <a:pt x="546" y="71"/>
                  </a:lnTo>
                  <a:lnTo>
                    <a:pt x="522" y="58"/>
                  </a:lnTo>
                  <a:lnTo>
                    <a:pt x="501" y="48"/>
                  </a:lnTo>
                  <a:lnTo>
                    <a:pt x="483" y="41"/>
                  </a:lnTo>
                  <a:lnTo>
                    <a:pt x="472" y="40"/>
                  </a:lnTo>
                  <a:lnTo>
                    <a:pt x="491" y="50"/>
                  </a:lnTo>
                  <a:lnTo>
                    <a:pt x="510" y="60"/>
                  </a:lnTo>
                  <a:lnTo>
                    <a:pt x="528" y="71"/>
                  </a:lnTo>
                  <a:lnTo>
                    <a:pt x="546" y="83"/>
                  </a:lnTo>
                  <a:lnTo>
                    <a:pt x="565" y="95"/>
                  </a:lnTo>
                  <a:lnTo>
                    <a:pt x="583" y="108"/>
                  </a:lnTo>
                  <a:lnTo>
                    <a:pt x="601" y="122"/>
                  </a:lnTo>
                  <a:lnTo>
                    <a:pt x="620" y="137"/>
                  </a:lnTo>
                  <a:lnTo>
                    <a:pt x="621" y="146"/>
                  </a:lnTo>
                  <a:lnTo>
                    <a:pt x="621" y="152"/>
                  </a:lnTo>
                  <a:lnTo>
                    <a:pt x="620" y="157"/>
                  </a:lnTo>
                  <a:lnTo>
                    <a:pt x="618" y="162"/>
                  </a:lnTo>
                  <a:lnTo>
                    <a:pt x="617" y="162"/>
                  </a:lnTo>
                  <a:lnTo>
                    <a:pt x="616" y="162"/>
                  </a:lnTo>
                  <a:lnTo>
                    <a:pt x="615" y="162"/>
                  </a:lnTo>
                  <a:lnTo>
                    <a:pt x="614" y="162"/>
                  </a:lnTo>
                  <a:lnTo>
                    <a:pt x="606" y="155"/>
                  </a:lnTo>
                  <a:lnTo>
                    <a:pt x="597" y="148"/>
                  </a:lnTo>
                  <a:lnTo>
                    <a:pt x="588" y="140"/>
                  </a:lnTo>
                  <a:lnTo>
                    <a:pt x="578" y="133"/>
                  </a:lnTo>
                  <a:lnTo>
                    <a:pt x="567" y="125"/>
                  </a:lnTo>
                  <a:lnTo>
                    <a:pt x="556" y="117"/>
                  </a:lnTo>
                  <a:lnTo>
                    <a:pt x="545" y="110"/>
                  </a:lnTo>
                  <a:lnTo>
                    <a:pt x="533" y="102"/>
                  </a:lnTo>
                  <a:lnTo>
                    <a:pt x="522" y="96"/>
                  </a:lnTo>
                  <a:lnTo>
                    <a:pt x="510" y="89"/>
                  </a:lnTo>
                  <a:lnTo>
                    <a:pt x="499" y="84"/>
                  </a:lnTo>
                  <a:lnTo>
                    <a:pt x="487" y="79"/>
                  </a:lnTo>
                  <a:lnTo>
                    <a:pt x="476" y="76"/>
                  </a:lnTo>
                  <a:lnTo>
                    <a:pt x="466" y="73"/>
                  </a:lnTo>
                  <a:lnTo>
                    <a:pt x="456" y="72"/>
                  </a:lnTo>
                  <a:lnTo>
                    <a:pt x="447" y="72"/>
                  </a:lnTo>
                  <a:lnTo>
                    <a:pt x="462" y="78"/>
                  </a:lnTo>
                  <a:lnTo>
                    <a:pt x="476" y="84"/>
                  </a:lnTo>
                  <a:lnTo>
                    <a:pt x="490" y="91"/>
                  </a:lnTo>
                  <a:lnTo>
                    <a:pt x="504" y="98"/>
                  </a:lnTo>
                  <a:lnTo>
                    <a:pt x="518" y="105"/>
                  </a:lnTo>
                  <a:lnTo>
                    <a:pt x="532" y="113"/>
                  </a:lnTo>
                  <a:lnTo>
                    <a:pt x="546" y="122"/>
                  </a:lnTo>
                  <a:lnTo>
                    <a:pt x="561" y="131"/>
                  </a:lnTo>
                  <a:lnTo>
                    <a:pt x="579" y="147"/>
                  </a:lnTo>
                  <a:lnTo>
                    <a:pt x="592" y="159"/>
                  </a:lnTo>
                  <a:lnTo>
                    <a:pt x="602" y="168"/>
                  </a:lnTo>
                  <a:lnTo>
                    <a:pt x="609" y="174"/>
                  </a:lnTo>
                  <a:lnTo>
                    <a:pt x="613" y="178"/>
                  </a:lnTo>
                  <a:lnTo>
                    <a:pt x="615" y="180"/>
                  </a:lnTo>
                  <a:lnTo>
                    <a:pt x="616" y="182"/>
                  </a:lnTo>
                  <a:lnTo>
                    <a:pt x="617" y="184"/>
                  </a:lnTo>
                  <a:lnTo>
                    <a:pt x="616" y="194"/>
                  </a:lnTo>
                  <a:lnTo>
                    <a:pt x="616" y="200"/>
                  </a:lnTo>
                  <a:lnTo>
                    <a:pt x="615" y="203"/>
                  </a:lnTo>
                  <a:lnTo>
                    <a:pt x="614" y="204"/>
                  </a:lnTo>
                  <a:lnTo>
                    <a:pt x="605" y="197"/>
                  </a:lnTo>
                  <a:lnTo>
                    <a:pt x="593" y="188"/>
                  </a:lnTo>
                  <a:lnTo>
                    <a:pt x="579" y="177"/>
                  </a:lnTo>
                  <a:lnTo>
                    <a:pt x="564" y="166"/>
                  </a:lnTo>
                  <a:lnTo>
                    <a:pt x="548" y="156"/>
                  </a:lnTo>
                  <a:lnTo>
                    <a:pt x="534" y="148"/>
                  </a:lnTo>
                  <a:lnTo>
                    <a:pt x="522" y="143"/>
                  </a:lnTo>
                  <a:lnTo>
                    <a:pt x="514" y="142"/>
                  </a:lnTo>
                  <a:lnTo>
                    <a:pt x="516" y="144"/>
                  </a:lnTo>
                  <a:lnTo>
                    <a:pt x="518" y="146"/>
                  </a:lnTo>
                  <a:lnTo>
                    <a:pt x="521" y="149"/>
                  </a:lnTo>
                  <a:lnTo>
                    <a:pt x="524" y="151"/>
                  </a:lnTo>
                  <a:lnTo>
                    <a:pt x="529" y="155"/>
                  </a:lnTo>
                  <a:lnTo>
                    <a:pt x="536" y="159"/>
                  </a:lnTo>
                  <a:lnTo>
                    <a:pt x="545" y="166"/>
                  </a:lnTo>
                  <a:lnTo>
                    <a:pt x="558" y="174"/>
                  </a:lnTo>
                  <a:lnTo>
                    <a:pt x="565" y="180"/>
                  </a:lnTo>
                  <a:lnTo>
                    <a:pt x="572" y="186"/>
                  </a:lnTo>
                  <a:lnTo>
                    <a:pt x="579" y="192"/>
                  </a:lnTo>
                  <a:lnTo>
                    <a:pt x="587" y="198"/>
                  </a:lnTo>
                  <a:lnTo>
                    <a:pt x="594" y="204"/>
                  </a:lnTo>
                  <a:lnTo>
                    <a:pt x="601" y="210"/>
                  </a:lnTo>
                  <a:lnTo>
                    <a:pt x="608" y="216"/>
                  </a:lnTo>
                  <a:lnTo>
                    <a:pt x="615" y="222"/>
                  </a:lnTo>
                  <a:lnTo>
                    <a:pt x="615" y="225"/>
                  </a:lnTo>
                  <a:lnTo>
                    <a:pt x="616" y="228"/>
                  </a:lnTo>
                  <a:lnTo>
                    <a:pt x="616" y="231"/>
                  </a:lnTo>
                  <a:lnTo>
                    <a:pt x="616" y="235"/>
                  </a:lnTo>
                  <a:lnTo>
                    <a:pt x="615" y="236"/>
                  </a:lnTo>
                  <a:lnTo>
                    <a:pt x="614" y="237"/>
                  </a:lnTo>
                  <a:lnTo>
                    <a:pt x="612" y="237"/>
                  </a:lnTo>
                  <a:lnTo>
                    <a:pt x="610" y="237"/>
                  </a:lnTo>
                  <a:close/>
                </a:path>
              </a:pathLst>
            </a:custGeom>
            <a:solidFill>
              <a:srgbClr val="DDCEBA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2" name="Freeform 25"/>
            <p:cNvSpPr>
              <a:spLocks/>
            </p:cNvSpPr>
            <p:nvPr/>
          </p:nvSpPr>
          <p:spPr bwMode="auto">
            <a:xfrm>
              <a:off x="1904" y="3405"/>
              <a:ext cx="673" cy="230"/>
            </a:xfrm>
            <a:custGeom>
              <a:avLst/>
              <a:gdLst>
                <a:gd name="T0" fmla="*/ 2774 w 321"/>
                <a:gd name="T1" fmla="*/ 1063 h 106"/>
                <a:gd name="T2" fmla="*/ 2646 w 321"/>
                <a:gd name="T3" fmla="*/ 1042 h 106"/>
                <a:gd name="T4" fmla="*/ 2386 w 321"/>
                <a:gd name="T5" fmla="*/ 1022 h 106"/>
                <a:gd name="T6" fmla="*/ 2101 w 321"/>
                <a:gd name="T7" fmla="*/ 1002 h 106"/>
                <a:gd name="T8" fmla="*/ 1688 w 321"/>
                <a:gd name="T9" fmla="*/ 970 h 106"/>
                <a:gd name="T10" fmla="*/ 1015 w 321"/>
                <a:gd name="T11" fmla="*/ 918 h 106"/>
                <a:gd name="T12" fmla="*/ 0 w 321"/>
                <a:gd name="T13" fmla="*/ 848 h 106"/>
                <a:gd name="T14" fmla="*/ 304 w 321"/>
                <a:gd name="T15" fmla="*/ 777 h 106"/>
                <a:gd name="T16" fmla="*/ 629 w 321"/>
                <a:gd name="T17" fmla="*/ 757 h 106"/>
                <a:gd name="T18" fmla="*/ 774 w 321"/>
                <a:gd name="T19" fmla="*/ 697 h 106"/>
                <a:gd name="T20" fmla="*/ 646 w 321"/>
                <a:gd name="T21" fmla="*/ 683 h 106"/>
                <a:gd name="T22" fmla="*/ 505 w 321"/>
                <a:gd name="T23" fmla="*/ 673 h 106"/>
                <a:gd name="T24" fmla="*/ 461 w 321"/>
                <a:gd name="T25" fmla="*/ 655 h 106"/>
                <a:gd name="T26" fmla="*/ 537 w 321"/>
                <a:gd name="T27" fmla="*/ 603 h 106"/>
                <a:gd name="T28" fmla="*/ 801 w 321"/>
                <a:gd name="T29" fmla="*/ 560 h 106"/>
                <a:gd name="T30" fmla="*/ 1059 w 321"/>
                <a:gd name="T31" fmla="*/ 508 h 106"/>
                <a:gd name="T32" fmla="*/ 1006 w 321"/>
                <a:gd name="T33" fmla="*/ 462 h 106"/>
                <a:gd name="T34" fmla="*/ 839 w 321"/>
                <a:gd name="T35" fmla="*/ 462 h 106"/>
                <a:gd name="T36" fmla="*/ 690 w 321"/>
                <a:gd name="T37" fmla="*/ 471 h 106"/>
                <a:gd name="T38" fmla="*/ 690 w 321"/>
                <a:gd name="T39" fmla="*/ 427 h 106"/>
                <a:gd name="T40" fmla="*/ 809 w 321"/>
                <a:gd name="T41" fmla="*/ 358 h 106"/>
                <a:gd name="T42" fmla="*/ 958 w 321"/>
                <a:gd name="T43" fmla="*/ 315 h 106"/>
                <a:gd name="T44" fmla="*/ 950 w 321"/>
                <a:gd name="T45" fmla="*/ 245 h 106"/>
                <a:gd name="T46" fmla="*/ 1226 w 321"/>
                <a:gd name="T47" fmla="*/ 113 h 106"/>
                <a:gd name="T48" fmla="*/ 1520 w 321"/>
                <a:gd name="T49" fmla="*/ 33 h 106"/>
                <a:gd name="T50" fmla="*/ 1807 w 321"/>
                <a:gd name="T51" fmla="*/ 0 h 106"/>
                <a:gd name="T52" fmla="*/ 2109 w 321"/>
                <a:gd name="T53" fmla="*/ 33 h 106"/>
                <a:gd name="T54" fmla="*/ 2422 w 321"/>
                <a:gd name="T55" fmla="*/ 104 h 106"/>
                <a:gd name="T56" fmla="*/ 2361 w 321"/>
                <a:gd name="T57" fmla="*/ 132 h 106"/>
                <a:gd name="T58" fmla="*/ 2084 w 321"/>
                <a:gd name="T59" fmla="*/ 122 h 106"/>
                <a:gd name="T60" fmla="*/ 1816 w 321"/>
                <a:gd name="T61" fmla="*/ 113 h 106"/>
                <a:gd name="T62" fmla="*/ 1656 w 321"/>
                <a:gd name="T63" fmla="*/ 132 h 106"/>
                <a:gd name="T64" fmla="*/ 1512 w 321"/>
                <a:gd name="T65" fmla="*/ 174 h 106"/>
                <a:gd name="T66" fmla="*/ 1512 w 321"/>
                <a:gd name="T67" fmla="*/ 226 h 106"/>
                <a:gd name="T68" fmla="*/ 1797 w 321"/>
                <a:gd name="T69" fmla="*/ 226 h 106"/>
                <a:gd name="T70" fmla="*/ 2092 w 321"/>
                <a:gd name="T71" fmla="*/ 226 h 106"/>
                <a:gd name="T72" fmla="*/ 2396 w 321"/>
                <a:gd name="T73" fmla="*/ 254 h 106"/>
                <a:gd name="T74" fmla="*/ 2690 w 321"/>
                <a:gd name="T75" fmla="*/ 315 h 106"/>
                <a:gd name="T76" fmla="*/ 2950 w 321"/>
                <a:gd name="T77" fmla="*/ 447 h 106"/>
                <a:gd name="T78" fmla="*/ 2958 w 321"/>
                <a:gd name="T79" fmla="*/ 490 h 106"/>
                <a:gd name="T80" fmla="*/ 2941 w 321"/>
                <a:gd name="T81" fmla="*/ 499 h 106"/>
                <a:gd name="T82" fmla="*/ 2830 w 321"/>
                <a:gd name="T83" fmla="*/ 490 h 106"/>
                <a:gd name="T84" fmla="*/ 2470 w 321"/>
                <a:gd name="T85" fmla="*/ 427 h 106"/>
                <a:gd name="T86" fmla="*/ 2027 w 321"/>
                <a:gd name="T87" fmla="*/ 419 h 106"/>
                <a:gd name="T88" fmla="*/ 1595 w 321"/>
                <a:gd name="T89" fmla="*/ 427 h 106"/>
                <a:gd name="T90" fmla="*/ 1371 w 321"/>
                <a:gd name="T91" fmla="*/ 462 h 106"/>
                <a:gd name="T92" fmla="*/ 1667 w 321"/>
                <a:gd name="T93" fmla="*/ 490 h 106"/>
                <a:gd name="T94" fmla="*/ 2057 w 321"/>
                <a:gd name="T95" fmla="*/ 499 h 106"/>
                <a:gd name="T96" fmla="*/ 2445 w 321"/>
                <a:gd name="T97" fmla="*/ 532 h 106"/>
                <a:gd name="T98" fmla="*/ 2774 w 321"/>
                <a:gd name="T99" fmla="*/ 560 h 106"/>
                <a:gd name="T100" fmla="*/ 2950 w 321"/>
                <a:gd name="T101" fmla="*/ 636 h 106"/>
                <a:gd name="T102" fmla="*/ 2923 w 321"/>
                <a:gd name="T103" fmla="*/ 757 h 106"/>
                <a:gd name="T104" fmla="*/ 2629 w 321"/>
                <a:gd name="T105" fmla="*/ 683 h 106"/>
                <a:gd name="T106" fmla="*/ 2017 w 321"/>
                <a:gd name="T107" fmla="*/ 673 h 106"/>
                <a:gd name="T108" fmla="*/ 1520 w 321"/>
                <a:gd name="T109" fmla="*/ 716 h 106"/>
                <a:gd name="T110" fmla="*/ 2027 w 321"/>
                <a:gd name="T111" fmla="*/ 733 h 106"/>
                <a:gd name="T112" fmla="*/ 2570 w 321"/>
                <a:gd name="T113" fmla="*/ 785 h 106"/>
                <a:gd name="T114" fmla="*/ 2902 w 321"/>
                <a:gd name="T115" fmla="*/ 942 h 106"/>
                <a:gd name="T116" fmla="*/ 2809 w 321"/>
                <a:gd name="T117" fmla="*/ 1083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106"/>
                <a:gd name="T179" fmla="*/ 321 w 321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106">
                  <a:moveTo>
                    <a:pt x="305" y="106"/>
                  </a:moveTo>
                  <a:lnTo>
                    <a:pt x="303" y="105"/>
                  </a:lnTo>
                  <a:lnTo>
                    <a:pt x="301" y="104"/>
                  </a:lnTo>
                  <a:lnTo>
                    <a:pt x="300" y="104"/>
                  </a:lnTo>
                  <a:lnTo>
                    <a:pt x="298" y="103"/>
                  </a:lnTo>
                  <a:lnTo>
                    <a:pt x="287" y="102"/>
                  </a:lnTo>
                  <a:lnTo>
                    <a:pt x="277" y="101"/>
                  </a:lnTo>
                  <a:lnTo>
                    <a:pt x="268" y="101"/>
                  </a:lnTo>
                  <a:lnTo>
                    <a:pt x="259" y="100"/>
                  </a:lnTo>
                  <a:lnTo>
                    <a:pt x="250" y="99"/>
                  </a:lnTo>
                  <a:lnTo>
                    <a:pt x="239" y="98"/>
                  </a:lnTo>
                  <a:lnTo>
                    <a:pt x="228" y="98"/>
                  </a:lnTo>
                  <a:lnTo>
                    <a:pt x="215" y="97"/>
                  </a:lnTo>
                  <a:lnTo>
                    <a:pt x="200" y="96"/>
                  </a:lnTo>
                  <a:lnTo>
                    <a:pt x="183" y="95"/>
                  </a:lnTo>
                  <a:lnTo>
                    <a:pt x="162" y="93"/>
                  </a:lnTo>
                  <a:lnTo>
                    <a:pt x="137" y="92"/>
                  </a:lnTo>
                  <a:lnTo>
                    <a:pt x="110" y="90"/>
                  </a:lnTo>
                  <a:lnTo>
                    <a:pt x="78" y="88"/>
                  </a:lnTo>
                  <a:lnTo>
                    <a:pt x="42" y="86"/>
                  </a:lnTo>
                  <a:lnTo>
                    <a:pt x="0" y="83"/>
                  </a:lnTo>
                  <a:lnTo>
                    <a:pt x="10" y="79"/>
                  </a:lnTo>
                  <a:lnTo>
                    <a:pt x="21" y="77"/>
                  </a:lnTo>
                  <a:lnTo>
                    <a:pt x="33" y="76"/>
                  </a:lnTo>
                  <a:lnTo>
                    <a:pt x="45" y="75"/>
                  </a:lnTo>
                  <a:lnTo>
                    <a:pt x="57" y="75"/>
                  </a:lnTo>
                  <a:lnTo>
                    <a:pt x="68" y="74"/>
                  </a:lnTo>
                  <a:lnTo>
                    <a:pt x="79" y="72"/>
                  </a:lnTo>
                  <a:lnTo>
                    <a:pt x="89" y="68"/>
                  </a:lnTo>
                  <a:lnTo>
                    <a:pt x="84" y="68"/>
                  </a:lnTo>
                  <a:lnTo>
                    <a:pt x="79" y="67"/>
                  </a:lnTo>
                  <a:lnTo>
                    <a:pt x="74" y="67"/>
                  </a:lnTo>
                  <a:lnTo>
                    <a:pt x="70" y="67"/>
                  </a:lnTo>
                  <a:lnTo>
                    <a:pt x="65" y="67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0" y="66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8" y="59"/>
                  </a:lnTo>
                  <a:lnTo>
                    <a:pt x="67" y="57"/>
                  </a:lnTo>
                  <a:lnTo>
                    <a:pt x="77" y="56"/>
                  </a:lnTo>
                  <a:lnTo>
                    <a:pt x="87" y="55"/>
                  </a:lnTo>
                  <a:lnTo>
                    <a:pt x="97" y="54"/>
                  </a:lnTo>
                  <a:lnTo>
                    <a:pt x="106" y="52"/>
                  </a:lnTo>
                  <a:lnTo>
                    <a:pt x="115" y="50"/>
                  </a:lnTo>
                  <a:lnTo>
                    <a:pt x="123" y="47"/>
                  </a:lnTo>
                  <a:lnTo>
                    <a:pt x="116" y="46"/>
                  </a:lnTo>
                  <a:lnTo>
                    <a:pt x="109" y="45"/>
                  </a:lnTo>
                  <a:lnTo>
                    <a:pt x="103" y="45"/>
                  </a:lnTo>
                  <a:lnTo>
                    <a:pt x="97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0" y="46"/>
                  </a:lnTo>
                  <a:lnTo>
                    <a:pt x="75" y="46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81" y="37"/>
                  </a:lnTo>
                  <a:lnTo>
                    <a:pt x="88" y="35"/>
                  </a:lnTo>
                  <a:lnTo>
                    <a:pt x="96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3" y="27"/>
                  </a:lnTo>
                  <a:lnTo>
                    <a:pt x="103" y="24"/>
                  </a:lnTo>
                  <a:lnTo>
                    <a:pt x="113" y="19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4" y="7"/>
                  </a:lnTo>
                  <a:lnTo>
                    <a:pt x="154" y="5"/>
                  </a:lnTo>
                  <a:lnTo>
                    <a:pt x="165" y="3"/>
                  </a:lnTo>
                  <a:lnTo>
                    <a:pt x="175" y="1"/>
                  </a:lnTo>
                  <a:lnTo>
                    <a:pt x="186" y="1"/>
                  </a:lnTo>
                  <a:lnTo>
                    <a:pt x="196" y="0"/>
                  </a:lnTo>
                  <a:lnTo>
                    <a:pt x="207" y="1"/>
                  </a:lnTo>
                  <a:lnTo>
                    <a:pt x="218" y="2"/>
                  </a:lnTo>
                  <a:lnTo>
                    <a:pt x="229" y="3"/>
                  </a:lnTo>
                  <a:lnTo>
                    <a:pt x="240" y="5"/>
                  </a:lnTo>
                  <a:lnTo>
                    <a:pt x="251" y="7"/>
                  </a:lnTo>
                  <a:lnTo>
                    <a:pt x="263" y="10"/>
                  </a:lnTo>
                  <a:lnTo>
                    <a:pt x="275" y="14"/>
                  </a:lnTo>
                  <a:lnTo>
                    <a:pt x="265" y="14"/>
                  </a:lnTo>
                  <a:lnTo>
                    <a:pt x="256" y="13"/>
                  </a:lnTo>
                  <a:lnTo>
                    <a:pt x="246" y="13"/>
                  </a:lnTo>
                  <a:lnTo>
                    <a:pt x="236" y="12"/>
                  </a:lnTo>
                  <a:lnTo>
                    <a:pt x="226" y="12"/>
                  </a:lnTo>
                  <a:lnTo>
                    <a:pt x="217" y="12"/>
                  </a:lnTo>
                  <a:lnTo>
                    <a:pt x="207" y="11"/>
                  </a:lnTo>
                  <a:lnTo>
                    <a:pt x="197" y="11"/>
                  </a:lnTo>
                  <a:lnTo>
                    <a:pt x="191" y="12"/>
                  </a:lnTo>
                  <a:lnTo>
                    <a:pt x="185" y="13"/>
                  </a:lnTo>
                  <a:lnTo>
                    <a:pt x="180" y="13"/>
                  </a:lnTo>
                  <a:lnTo>
                    <a:pt x="174" y="14"/>
                  </a:lnTo>
                  <a:lnTo>
                    <a:pt x="169" y="16"/>
                  </a:lnTo>
                  <a:lnTo>
                    <a:pt x="164" y="17"/>
                  </a:lnTo>
                  <a:lnTo>
                    <a:pt x="159" y="19"/>
                  </a:lnTo>
                  <a:lnTo>
                    <a:pt x="153" y="21"/>
                  </a:lnTo>
                  <a:lnTo>
                    <a:pt x="164" y="22"/>
                  </a:lnTo>
                  <a:lnTo>
                    <a:pt x="174" y="22"/>
                  </a:lnTo>
                  <a:lnTo>
                    <a:pt x="184" y="22"/>
                  </a:lnTo>
                  <a:lnTo>
                    <a:pt x="195" y="22"/>
                  </a:lnTo>
                  <a:lnTo>
                    <a:pt x="205" y="22"/>
                  </a:lnTo>
                  <a:lnTo>
                    <a:pt x="216" y="22"/>
                  </a:lnTo>
                  <a:lnTo>
                    <a:pt x="227" y="22"/>
                  </a:lnTo>
                  <a:lnTo>
                    <a:pt x="239" y="23"/>
                  </a:lnTo>
                  <a:lnTo>
                    <a:pt x="250" y="23"/>
                  </a:lnTo>
                  <a:lnTo>
                    <a:pt x="260" y="25"/>
                  </a:lnTo>
                  <a:lnTo>
                    <a:pt x="271" y="26"/>
                  </a:lnTo>
                  <a:lnTo>
                    <a:pt x="282" y="28"/>
                  </a:lnTo>
                  <a:lnTo>
                    <a:pt x="292" y="31"/>
                  </a:lnTo>
                  <a:lnTo>
                    <a:pt x="302" y="35"/>
                  </a:lnTo>
                  <a:lnTo>
                    <a:pt x="311" y="39"/>
                  </a:lnTo>
                  <a:lnTo>
                    <a:pt x="320" y="44"/>
                  </a:lnTo>
                  <a:lnTo>
                    <a:pt x="320" y="45"/>
                  </a:lnTo>
                  <a:lnTo>
                    <a:pt x="321" y="46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20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3" y="49"/>
                  </a:lnTo>
                  <a:lnTo>
                    <a:pt x="307" y="48"/>
                  </a:lnTo>
                  <a:lnTo>
                    <a:pt x="298" y="47"/>
                  </a:lnTo>
                  <a:lnTo>
                    <a:pt x="285" y="45"/>
                  </a:lnTo>
                  <a:lnTo>
                    <a:pt x="268" y="42"/>
                  </a:lnTo>
                  <a:lnTo>
                    <a:pt x="252" y="42"/>
                  </a:lnTo>
                  <a:lnTo>
                    <a:pt x="236" y="41"/>
                  </a:lnTo>
                  <a:lnTo>
                    <a:pt x="220" y="41"/>
                  </a:lnTo>
                  <a:lnTo>
                    <a:pt x="204" y="41"/>
                  </a:lnTo>
                  <a:lnTo>
                    <a:pt x="188" y="42"/>
                  </a:lnTo>
                  <a:lnTo>
                    <a:pt x="173" y="42"/>
                  </a:lnTo>
                  <a:lnTo>
                    <a:pt x="158" y="43"/>
                  </a:lnTo>
                  <a:lnTo>
                    <a:pt x="142" y="44"/>
                  </a:lnTo>
                  <a:lnTo>
                    <a:pt x="149" y="45"/>
                  </a:lnTo>
                  <a:lnTo>
                    <a:pt x="158" y="46"/>
                  </a:lnTo>
                  <a:lnTo>
                    <a:pt x="169" y="47"/>
                  </a:lnTo>
                  <a:lnTo>
                    <a:pt x="181" y="48"/>
                  </a:lnTo>
                  <a:lnTo>
                    <a:pt x="194" y="48"/>
                  </a:lnTo>
                  <a:lnTo>
                    <a:pt x="208" y="49"/>
                  </a:lnTo>
                  <a:lnTo>
                    <a:pt x="223" y="49"/>
                  </a:lnTo>
                  <a:lnTo>
                    <a:pt x="237" y="50"/>
                  </a:lnTo>
                  <a:lnTo>
                    <a:pt x="252" y="51"/>
                  </a:lnTo>
                  <a:lnTo>
                    <a:pt x="265" y="52"/>
                  </a:lnTo>
                  <a:lnTo>
                    <a:pt x="279" y="53"/>
                  </a:lnTo>
                  <a:lnTo>
                    <a:pt x="291" y="54"/>
                  </a:lnTo>
                  <a:lnTo>
                    <a:pt x="301" y="55"/>
                  </a:lnTo>
                  <a:lnTo>
                    <a:pt x="310" y="57"/>
                  </a:lnTo>
                  <a:lnTo>
                    <a:pt x="316" y="59"/>
                  </a:lnTo>
                  <a:lnTo>
                    <a:pt x="320" y="62"/>
                  </a:lnTo>
                  <a:lnTo>
                    <a:pt x="319" y="68"/>
                  </a:lnTo>
                  <a:lnTo>
                    <a:pt x="318" y="72"/>
                  </a:lnTo>
                  <a:lnTo>
                    <a:pt x="317" y="74"/>
                  </a:lnTo>
                  <a:lnTo>
                    <a:pt x="316" y="75"/>
                  </a:lnTo>
                  <a:lnTo>
                    <a:pt x="303" y="70"/>
                  </a:lnTo>
                  <a:lnTo>
                    <a:pt x="285" y="67"/>
                  </a:lnTo>
                  <a:lnTo>
                    <a:pt x="264" y="66"/>
                  </a:lnTo>
                  <a:lnTo>
                    <a:pt x="242" y="65"/>
                  </a:lnTo>
                  <a:lnTo>
                    <a:pt x="219" y="66"/>
                  </a:lnTo>
                  <a:lnTo>
                    <a:pt x="198" y="67"/>
                  </a:lnTo>
                  <a:lnTo>
                    <a:pt x="179" y="69"/>
                  </a:lnTo>
                  <a:lnTo>
                    <a:pt x="165" y="70"/>
                  </a:lnTo>
                  <a:lnTo>
                    <a:pt x="183" y="71"/>
                  </a:lnTo>
                  <a:lnTo>
                    <a:pt x="201" y="72"/>
                  </a:lnTo>
                  <a:lnTo>
                    <a:pt x="220" y="72"/>
                  </a:lnTo>
                  <a:lnTo>
                    <a:pt x="240" y="73"/>
                  </a:lnTo>
                  <a:lnTo>
                    <a:pt x="260" y="75"/>
                  </a:lnTo>
                  <a:lnTo>
                    <a:pt x="279" y="77"/>
                  </a:lnTo>
                  <a:lnTo>
                    <a:pt x="297" y="81"/>
                  </a:lnTo>
                  <a:lnTo>
                    <a:pt x="315" y="86"/>
                  </a:lnTo>
                  <a:lnTo>
                    <a:pt x="315" y="92"/>
                  </a:lnTo>
                  <a:lnTo>
                    <a:pt x="314" y="99"/>
                  </a:lnTo>
                  <a:lnTo>
                    <a:pt x="311" y="104"/>
                  </a:lnTo>
                  <a:lnTo>
                    <a:pt x="305" y="106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3" name="Freeform 26"/>
            <p:cNvSpPr>
              <a:spLocks/>
            </p:cNvSpPr>
            <p:nvPr/>
          </p:nvSpPr>
          <p:spPr bwMode="auto">
            <a:xfrm>
              <a:off x="2816" y="3132"/>
              <a:ext cx="1279" cy="503"/>
            </a:xfrm>
            <a:custGeom>
              <a:avLst/>
              <a:gdLst>
                <a:gd name="T0" fmla="*/ 117 w 613"/>
                <a:gd name="T1" fmla="*/ 2167 h 231"/>
                <a:gd name="T2" fmla="*/ 979 w 613"/>
                <a:gd name="T3" fmla="*/ 1437 h 231"/>
                <a:gd name="T4" fmla="*/ 1279 w 613"/>
                <a:gd name="T5" fmla="*/ 1228 h 231"/>
                <a:gd name="T6" fmla="*/ 1607 w 613"/>
                <a:gd name="T7" fmla="*/ 1052 h 231"/>
                <a:gd name="T8" fmla="*/ 1037 w 613"/>
                <a:gd name="T9" fmla="*/ 1261 h 231"/>
                <a:gd name="T10" fmla="*/ 284 w 613"/>
                <a:gd name="T11" fmla="*/ 1901 h 231"/>
                <a:gd name="T12" fmla="*/ 0 w 613"/>
                <a:gd name="T13" fmla="*/ 2130 h 231"/>
                <a:gd name="T14" fmla="*/ 553 w 613"/>
                <a:gd name="T15" fmla="*/ 1474 h 231"/>
                <a:gd name="T16" fmla="*/ 1607 w 613"/>
                <a:gd name="T17" fmla="*/ 817 h 231"/>
                <a:gd name="T18" fmla="*/ 1872 w 613"/>
                <a:gd name="T19" fmla="*/ 712 h 231"/>
                <a:gd name="T20" fmla="*/ 945 w 613"/>
                <a:gd name="T21" fmla="*/ 971 h 231"/>
                <a:gd name="T22" fmla="*/ 152 w 613"/>
                <a:gd name="T23" fmla="*/ 1683 h 231"/>
                <a:gd name="T24" fmla="*/ 173 w 613"/>
                <a:gd name="T25" fmla="*/ 1385 h 231"/>
                <a:gd name="T26" fmla="*/ 737 w 613"/>
                <a:gd name="T27" fmla="*/ 938 h 231"/>
                <a:gd name="T28" fmla="*/ 1390 w 613"/>
                <a:gd name="T29" fmla="*/ 516 h 231"/>
                <a:gd name="T30" fmla="*/ 2007 w 613"/>
                <a:gd name="T31" fmla="*/ 351 h 231"/>
                <a:gd name="T32" fmla="*/ 2308 w 613"/>
                <a:gd name="T33" fmla="*/ 279 h 231"/>
                <a:gd name="T34" fmla="*/ 1427 w 613"/>
                <a:gd name="T35" fmla="*/ 359 h 231"/>
                <a:gd name="T36" fmla="*/ 509 w 613"/>
                <a:gd name="T37" fmla="*/ 1010 h 231"/>
                <a:gd name="T38" fmla="*/ 73 w 613"/>
                <a:gd name="T39" fmla="*/ 1071 h 231"/>
                <a:gd name="T40" fmla="*/ 818 w 613"/>
                <a:gd name="T41" fmla="*/ 483 h 231"/>
                <a:gd name="T42" fmla="*/ 1799 w 613"/>
                <a:gd name="T43" fmla="*/ 52 h 231"/>
                <a:gd name="T44" fmla="*/ 2508 w 613"/>
                <a:gd name="T45" fmla="*/ 81 h 231"/>
                <a:gd name="T46" fmla="*/ 3126 w 613"/>
                <a:gd name="T47" fmla="*/ 621 h 231"/>
                <a:gd name="T48" fmla="*/ 3923 w 613"/>
                <a:gd name="T49" fmla="*/ 1023 h 231"/>
                <a:gd name="T50" fmla="*/ 4876 w 613"/>
                <a:gd name="T51" fmla="*/ 1052 h 231"/>
                <a:gd name="T52" fmla="*/ 5368 w 613"/>
                <a:gd name="T53" fmla="*/ 930 h 231"/>
                <a:gd name="T54" fmla="*/ 4941 w 613"/>
                <a:gd name="T55" fmla="*/ 1176 h 231"/>
                <a:gd name="T56" fmla="*/ 3971 w 613"/>
                <a:gd name="T57" fmla="*/ 1185 h 231"/>
                <a:gd name="T58" fmla="*/ 3161 w 613"/>
                <a:gd name="T59" fmla="*/ 834 h 231"/>
                <a:gd name="T60" fmla="*/ 3034 w 613"/>
                <a:gd name="T61" fmla="*/ 753 h 231"/>
                <a:gd name="T62" fmla="*/ 3361 w 613"/>
                <a:gd name="T63" fmla="*/ 1087 h 231"/>
                <a:gd name="T64" fmla="*/ 4415 w 613"/>
                <a:gd name="T65" fmla="*/ 1374 h 231"/>
                <a:gd name="T66" fmla="*/ 5350 w 613"/>
                <a:gd name="T67" fmla="*/ 1167 h 231"/>
                <a:gd name="T68" fmla="*/ 5450 w 613"/>
                <a:gd name="T69" fmla="*/ 1374 h 231"/>
                <a:gd name="T70" fmla="*/ 4857 w 613"/>
                <a:gd name="T71" fmla="*/ 1526 h 231"/>
                <a:gd name="T72" fmla="*/ 3814 w 613"/>
                <a:gd name="T73" fmla="*/ 1474 h 231"/>
                <a:gd name="T74" fmla="*/ 2842 w 613"/>
                <a:gd name="T75" fmla="*/ 1010 h 231"/>
                <a:gd name="T76" fmla="*/ 2525 w 613"/>
                <a:gd name="T77" fmla="*/ 1010 h 231"/>
                <a:gd name="T78" fmla="*/ 3025 w 613"/>
                <a:gd name="T79" fmla="*/ 1209 h 231"/>
                <a:gd name="T80" fmla="*/ 3787 w 613"/>
                <a:gd name="T81" fmla="*/ 1579 h 231"/>
                <a:gd name="T82" fmla="*/ 4667 w 613"/>
                <a:gd name="T83" fmla="*/ 1683 h 231"/>
                <a:gd name="T84" fmla="*/ 5494 w 613"/>
                <a:gd name="T85" fmla="*/ 1518 h 231"/>
                <a:gd name="T86" fmla="*/ 5469 w 613"/>
                <a:gd name="T87" fmla="*/ 1674 h 231"/>
                <a:gd name="T88" fmla="*/ 4705 w 613"/>
                <a:gd name="T89" fmla="*/ 1807 h 231"/>
                <a:gd name="T90" fmla="*/ 3587 w 613"/>
                <a:gd name="T91" fmla="*/ 1712 h 231"/>
                <a:gd name="T92" fmla="*/ 2877 w 613"/>
                <a:gd name="T93" fmla="*/ 1413 h 231"/>
                <a:gd name="T94" fmla="*/ 4096 w 613"/>
                <a:gd name="T95" fmla="*/ 1962 h 231"/>
                <a:gd name="T96" fmla="*/ 5233 w 613"/>
                <a:gd name="T97" fmla="*/ 1796 h 231"/>
                <a:gd name="T98" fmla="*/ 5393 w 613"/>
                <a:gd name="T99" fmla="*/ 1940 h 231"/>
                <a:gd name="T100" fmla="*/ 4215 w 613"/>
                <a:gd name="T101" fmla="*/ 2114 h 231"/>
                <a:gd name="T102" fmla="*/ 3317 w 613"/>
                <a:gd name="T103" fmla="*/ 1868 h 231"/>
                <a:gd name="T104" fmla="*/ 2533 w 613"/>
                <a:gd name="T105" fmla="*/ 1422 h 231"/>
                <a:gd name="T106" fmla="*/ 1498 w 613"/>
                <a:gd name="T107" fmla="*/ 1313 h 231"/>
                <a:gd name="T108" fmla="*/ 553 w 613"/>
                <a:gd name="T109" fmla="*/ 1962 h 231"/>
                <a:gd name="T110" fmla="*/ 27 w 613"/>
                <a:gd name="T111" fmla="*/ 2376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3"/>
                <a:gd name="T169" fmla="*/ 0 h 231"/>
                <a:gd name="T170" fmla="*/ 613 w 613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3" h="231">
                  <a:moveTo>
                    <a:pt x="2" y="230"/>
                  </a:moveTo>
                  <a:lnTo>
                    <a:pt x="2" y="227"/>
                  </a:lnTo>
                  <a:lnTo>
                    <a:pt x="2" y="224"/>
                  </a:lnTo>
                  <a:lnTo>
                    <a:pt x="1" y="221"/>
                  </a:lnTo>
                  <a:lnTo>
                    <a:pt x="1" y="218"/>
                  </a:lnTo>
                  <a:lnTo>
                    <a:pt x="6" y="215"/>
                  </a:lnTo>
                  <a:lnTo>
                    <a:pt x="13" y="210"/>
                  </a:lnTo>
                  <a:lnTo>
                    <a:pt x="22" y="204"/>
                  </a:lnTo>
                  <a:lnTo>
                    <a:pt x="33" y="195"/>
                  </a:lnTo>
                  <a:lnTo>
                    <a:pt x="46" y="185"/>
                  </a:lnTo>
                  <a:lnTo>
                    <a:pt x="62" y="173"/>
                  </a:lnTo>
                  <a:lnTo>
                    <a:pt x="81" y="159"/>
                  </a:lnTo>
                  <a:lnTo>
                    <a:pt x="103" y="142"/>
                  </a:lnTo>
                  <a:lnTo>
                    <a:pt x="108" y="139"/>
                  </a:lnTo>
                  <a:lnTo>
                    <a:pt x="112" y="136"/>
                  </a:lnTo>
                  <a:lnTo>
                    <a:pt x="117" y="133"/>
                  </a:lnTo>
                  <a:lnTo>
                    <a:pt x="122" y="130"/>
                  </a:lnTo>
                  <a:lnTo>
                    <a:pt x="126" y="127"/>
                  </a:lnTo>
                  <a:lnTo>
                    <a:pt x="131" y="124"/>
                  </a:lnTo>
                  <a:lnTo>
                    <a:pt x="136" y="122"/>
                  </a:lnTo>
                  <a:lnTo>
                    <a:pt x="141" y="119"/>
                  </a:lnTo>
                  <a:lnTo>
                    <a:pt x="153" y="114"/>
                  </a:lnTo>
                  <a:lnTo>
                    <a:pt x="161" y="110"/>
                  </a:lnTo>
                  <a:lnTo>
                    <a:pt x="168" y="107"/>
                  </a:lnTo>
                  <a:lnTo>
                    <a:pt x="172" y="105"/>
                  </a:lnTo>
                  <a:lnTo>
                    <a:pt x="175" y="103"/>
                  </a:lnTo>
                  <a:lnTo>
                    <a:pt x="176" y="102"/>
                  </a:lnTo>
                  <a:lnTo>
                    <a:pt x="177" y="102"/>
                  </a:lnTo>
                  <a:lnTo>
                    <a:pt x="178" y="101"/>
                  </a:lnTo>
                  <a:lnTo>
                    <a:pt x="170" y="100"/>
                  </a:lnTo>
                  <a:lnTo>
                    <a:pt x="161" y="101"/>
                  </a:lnTo>
                  <a:lnTo>
                    <a:pt x="150" y="104"/>
                  </a:lnTo>
                  <a:lnTo>
                    <a:pt x="139" y="109"/>
                  </a:lnTo>
                  <a:lnTo>
                    <a:pt x="127" y="115"/>
                  </a:lnTo>
                  <a:lnTo>
                    <a:pt x="114" y="122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6" y="148"/>
                  </a:lnTo>
                  <a:lnTo>
                    <a:pt x="64" y="158"/>
                  </a:lnTo>
                  <a:lnTo>
                    <a:pt x="52" y="167"/>
                  </a:lnTo>
                  <a:lnTo>
                    <a:pt x="41" y="176"/>
                  </a:lnTo>
                  <a:lnTo>
                    <a:pt x="31" y="184"/>
                  </a:lnTo>
                  <a:lnTo>
                    <a:pt x="22" y="192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6" y="204"/>
                  </a:lnTo>
                  <a:lnTo>
                    <a:pt x="4" y="205"/>
                  </a:lnTo>
                  <a:lnTo>
                    <a:pt x="2" y="205"/>
                  </a:lnTo>
                  <a:lnTo>
                    <a:pt x="0" y="206"/>
                  </a:lnTo>
                  <a:lnTo>
                    <a:pt x="1" y="201"/>
                  </a:lnTo>
                  <a:lnTo>
                    <a:pt x="2" y="195"/>
                  </a:lnTo>
                  <a:lnTo>
                    <a:pt x="2" y="190"/>
                  </a:lnTo>
                  <a:lnTo>
                    <a:pt x="3" y="185"/>
                  </a:lnTo>
                  <a:lnTo>
                    <a:pt x="23" y="172"/>
                  </a:lnTo>
                  <a:lnTo>
                    <a:pt x="42" y="157"/>
                  </a:lnTo>
                  <a:lnTo>
                    <a:pt x="61" y="143"/>
                  </a:lnTo>
                  <a:lnTo>
                    <a:pt x="79" y="128"/>
                  </a:lnTo>
                  <a:lnTo>
                    <a:pt x="99" y="115"/>
                  </a:lnTo>
                  <a:lnTo>
                    <a:pt x="119" y="102"/>
                  </a:lnTo>
                  <a:lnTo>
                    <a:pt x="140" y="90"/>
                  </a:lnTo>
                  <a:lnTo>
                    <a:pt x="163" y="81"/>
                  </a:lnTo>
                  <a:lnTo>
                    <a:pt x="170" y="80"/>
                  </a:lnTo>
                  <a:lnTo>
                    <a:pt x="177" y="79"/>
                  </a:lnTo>
                  <a:lnTo>
                    <a:pt x="184" y="78"/>
                  </a:lnTo>
                  <a:lnTo>
                    <a:pt x="192" y="77"/>
                  </a:lnTo>
                  <a:lnTo>
                    <a:pt x="199" y="77"/>
                  </a:lnTo>
                  <a:lnTo>
                    <a:pt x="206" y="76"/>
                  </a:lnTo>
                  <a:lnTo>
                    <a:pt x="213" y="75"/>
                  </a:lnTo>
                  <a:lnTo>
                    <a:pt x="220" y="74"/>
                  </a:lnTo>
                  <a:lnTo>
                    <a:pt x="206" y="69"/>
                  </a:lnTo>
                  <a:lnTo>
                    <a:pt x="191" y="68"/>
                  </a:lnTo>
                  <a:lnTo>
                    <a:pt x="176" y="69"/>
                  </a:lnTo>
                  <a:lnTo>
                    <a:pt x="160" y="72"/>
                  </a:lnTo>
                  <a:lnTo>
                    <a:pt x="145" y="77"/>
                  </a:lnTo>
                  <a:lnTo>
                    <a:pt x="130" y="83"/>
                  </a:lnTo>
                  <a:lnTo>
                    <a:pt x="116" y="88"/>
                  </a:lnTo>
                  <a:lnTo>
                    <a:pt x="104" y="94"/>
                  </a:lnTo>
                  <a:lnTo>
                    <a:pt x="93" y="103"/>
                  </a:lnTo>
                  <a:lnTo>
                    <a:pt x="82" y="113"/>
                  </a:lnTo>
                  <a:lnTo>
                    <a:pt x="69" y="124"/>
                  </a:lnTo>
                  <a:lnTo>
                    <a:pt x="56" y="135"/>
                  </a:lnTo>
                  <a:lnTo>
                    <a:pt x="43" y="145"/>
                  </a:lnTo>
                  <a:lnTo>
                    <a:pt x="30" y="155"/>
                  </a:lnTo>
                  <a:lnTo>
                    <a:pt x="17" y="163"/>
                  </a:lnTo>
                  <a:lnTo>
                    <a:pt x="4" y="168"/>
                  </a:lnTo>
                  <a:lnTo>
                    <a:pt x="4" y="157"/>
                  </a:lnTo>
                  <a:lnTo>
                    <a:pt x="4" y="150"/>
                  </a:lnTo>
                  <a:lnTo>
                    <a:pt x="5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19" y="134"/>
                  </a:lnTo>
                  <a:lnTo>
                    <a:pt x="25" y="132"/>
                  </a:lnTo>
                  <a:lnTo>
                    <a:pt x="31" y="129"/>
                  </a:lnTo>
                  <a:lnTo>
                    <a:pt x="42" y="121"/>
                  </a:lnTo>
                  <a:lnTo>
                    <a:pt x="52" y="113"/>
                  </a:lnTo>
                  <a:lnTo>
                    <a:pt x="62" y="105"/>
                  </a:lnTo>
                  <a:lnTo>
                    <a:pt x="72" y="98"/>
                  </a:lnTo>
                  <a:lnTo>
                    <a:pt x="81" y="91"/>
                  </a:lnTo>
                  <a:lnTo>
                    <a:pt x="91" y="84"/>
                  </a:lnTo>
                  <a:lnTo>
                    <a:pt x="101" y="77"/>
                  </a:lnTo>
                  <a:lnTo>
                    <a:pt x="111" y="71"/>
                  </a:lnTo>
                  <a:lnTo>
                    <a:pt x="121" y="65"/>
                  </a:lnTo>
                  <a:lnTo>
                    <a:pt x="131" y="60"/>
                  </a:lnTo>
                  <a:lnTo>
                    <a:pt x="141" y="55"/>
                  </a:lnTo>
                  <a:lnTo>
                    <a:pt x="153" y="50"/>
                  </a:lnTo>
                  <a:lnTo>
                    <a:pt x="164" y="45"/>
                  </a:lnTo>
                  <a:lnTo>
                    <a:pt x="176" y="42"/>
                  </a:lnTo>
                  <a:lnTo>
                    <a:pt x="189" y="38"/>
                  </a:lnTo>
                  <a:lnTo>
                    <a:pt x="202" y="35"/>
                  </a:lnTo>
                  <a:lnTo>
                    <a:pt x="208" y="35"/>
                  </a:lnTo>
                  <a:lnTo>
                    <a:pt x="215" y="34"/>
                  </a:lnTo>
                  <a:lnTo>
                    <a:pt x="221" y="34"/>
                  </a:lnTo>
                  <a:lnTo>
                    <a:pt x="228" y="33"/>
                  </a:lnTo>
                  <a:lnTo>
                    <a:pt x="235" y="33"/>
                  </a:lnTo>
                  <a:lnTo>
                    <a:pt x="241" y="32"/>
                  </a:lnTo>
                  <a:lnTo>
                    <a:pt x="248" y="32"/>
                  </a:lnTo>
                  <a:lnTo>
                    <a:pt x="254" y="32"/>
                  </a:lnTo>
                  <a:lnTo>
                    <a:pt x="254" y="29"/>
                  </a:lnTo>
                  <a:lnTo>
                    <a:pt x="254" y="27"/>
                  </a:lnTo>
                  <a:lnTo>
                    <a:pt x="253" y="26"/>
                  </a:lnTo>
                  <a:lnTo>
                    <a:pt x="252" y="25"/>
                  </a:lnTo>
                  <a:lnTo>
                    <a:pt x="228" y="25"/>
                  </a:lnTo>
                  <a:lnTo>
                    <a:pt x="208" y="25"/>
                  </a:lnTo>
                  <a:lnTo>
                    <a:pt x="190" y="27"/>
                  </a:lnTo>
                  <a:lnTo>
                    <a:pt x="173" y="31"/>
                  </a:lnTo>
                  <a:lnTo>
                    <a:pt x="157" y="35"/>
                  </a:lnTo>
                  <a:lnTo>
                    <a:pt x="140" y="42"/>
                  </a:lnTo>
                  <a:lnTo>
                    <a:pt x="122" y="50"/>
                  </a:lnTo>
                  <a:lnTo>
                    <a:pt x="101" y="61"/>
                  </a:lnTo>
                  <a:lnTo>
                    <a:pt x="92" y="69"/>
                  </a:lnTo>
                  <a:lnTo>
                    <a:pt x="81" y="78"/>
                  </a:lnTo>
                  <a:lnTo>
                    <a:pt x="69" y="88"/>
                  </a:lnTo>
                  <a:lnTo>
                    <a:pt x="56" y="98"/>
                  </a:lnTo>
                  <a:lnTo>
                    <a:pt x="43" y="107"/>
                  </a:lnTo>
                  <a:lnTo>
                    <a:pt x="31" y="116"/>
                  </a:lnTo>
                  <a:lnTo>
                    <a:pt x="19" y="123"/>
                  </a:lnTo>
                  <a:lnTo>
                    <a:pt x="8" y="127"/>
                  </a:lnTo>
                  <a:lnTo>
                    <a:pt x="8" y="119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9" y="97"/>
                  </a:lnTo>
                  <a:lnTo>
                    <a:pt x="22" y="88"/>
                  </a:lnTo>
                  <a:lnTo>
                    <a:pt x="35" y="80"/>
                  </a:lnTo>
                  <a:lnTo>
                    <a:pt x="48" y="71"/>
                  </a:lnTo>
                  <a:lnTo>
                    <a:pt x="62" y="63"/>
                  </a:lnTo>
                  <a:lnTo>
                    <a:pt x="76" y="55"/>
                  </a:lnTo>
                  <a:lnTo>
                    <a:pt x="90" y="47"/>
                  </a:lnTo>
                  <a:lnTo>
                    <a:pt x="105" y="39"/>
                  </a:lnTo>
                  <a:lnTo>
                    <a:pt x="120" y="32"/>
                  </a:lnTo>
                  <a:lnTo>
                    <a:pt x="135" y="25"/>
                  </a:lnTo>
                  <a:lnTo>
                    <a:pt x="150" y="19"/>
                  </a:lnTo>
                  <a:lnTo>
                    <a:pt x="166" y="13"/>
                  </a:lnTo>
                  <a:lnTo>
                    <a:pt x="182" y="9"/>
                  </a:lnTo>
                  <a:lnTo>
                    <a:pt x="198" y="5"/>
                  </a:lnTo>
                  <a:lnTo>
                    <a:pt x="214" y="2"/>
                  </a:lnTo>
                  <a:lnTo>
                    <a:pt x="230" y="1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62" y="4"/>
                  </a:lnTo>
                  <a:lnTo>
                    <a:pt x="269" y="6"/>
                  </a:lnTo>
                  <a:lnTo>
                    <a:pt x="276" y="8"/>
                  </a:lnTo>
                  <a:lnTo>
                    <a:pt x="283" y="11"/>
                  </a:lnTo>
                  <a:lnTo>
                    <a:pt x="290" y="15"/>
                  </a:lnTo>
                  <a:lnTo>
                    <a:pt x="299" y="20"/>
                  </a:lnTo>
                  <a:lnTo>
                    <a:pt x="307" y="26"/>
                  </a:lnTo>
                  <a:lnTo>
                    <a:pt x="319" y="38"/>
                  </a:lnTo>
                  <a:lnTo>
                    <a:pt x="332" y="50"/>
                  </a:lnTo>
                  <a:lnTo>
                    <a:pt x="344" y="60"/>
                  </a:lnTo>
                  <a:lnTo>
                    <a:pt x="356" y="68"/>
                  </a:lnTo>
                  <a:lnTo>
                    <a:pt x="368" y="76"/>
                  </a:lnTo>
                  <a:lnTo>
                    <a:pt x="380" y="82"/>
                  </a:lnTo>
                  <a:lnTo>
                    <a:pt x="393" y="88"/>
                  </a:lnTo>
                  <a:lnTo>
                    <a:pt x="405" y="93"/>
                  </a:lnTo>
                  <a:lnTo>
                    <a:pt x="419" y="96"/>
                  </a:lnTo>
                  <a:lnTo>
                    <a:pt x="432" y="99"/>
                  </a:lnTo>
                  <a:lnTo>
                    <a:pt x="447" y="101"/>
                  </a:lnTo>
                  <a:lnTo>
                    <a:pt x="462" y="103"/>
                  </a:lnTo>
                  <a:lnTo>
                    <a:pt x="477" y="104"/>
                  </a:lnTo>
                  <a:lnTo>
                    <a:pt x="494" y="104"/>
                  </a:lnTo>
                  <a:lnTo>
                    <a:pt x="511" y="104"/>
                  </a:lnTo>
                  <a:lnTo>
                    <a:pt x="530" y="103"/>
                  </a:lnTo>
                  <a:lnTo>
                    <a:pt x="537" y="102"/>
                  </a:lnTo>
                  <a:lnTo>
                    <a:pt x="545" y="100"/>
                  </a:lnTo>
                  <a:lnTo>
                    <a:pt x="552" y="98"/>
                  </a:lnTo>
                  <a:lnTo>
                    <a:pt x="559" y="96"/>
                  </a:lnTo>
                  <a:lnTo>
                    <a:pt x="567" y="94"/>
                  </a:lnTo>
                  <a:lnTo>
                    <a:pt x="574" y="92"/>
                  </a:lnTo>
                  <a:lnTo>
                    <a:pt x="583" y="91"/>
                  </a:lnTo>
                  <a:lnTo>
                    <a:pt x="591" y="90"/>
                  </a:lnTo>
                  <a:lnTo>
                    <a:pt x="592" y="93"/>
                  </a:lnTo>
                  <a:lnTo>
                    <a:pt x="593" y="95"/>
                  </a:lnTo>
                  <a:lnTo>
                    <a:pt x="592" y="97"/>
                  </a:lnTo>
                  <a:lnTo>
                    <a:pt x="591" y="99"/>
                  </a:lnTo>
                  <a:lnTo>
                    <a:pt x="575" y="105"/>
                  </a:lnTo>
                  <a:lnTo>
                    <a:pt x="559" y="110"/>
                  </a:lnTo>
                  <a:lnTo>
                    <a:pt x="544" y="114"/>
                  </a:lnTo>
                  <a:lnTo>
                    <a:pt x="529" y="117"/>
                  </a:lnTo>
                  <a:lnTo>
                    <a:pt x="513" y="119"/>
                  </a:lnTo>
                  <a:lnTo>
                    <a:pt x="498" y="120"/>
                  </a:lnTo>
                  <a:lnTo>
                    <a:pt x="482" y="120"/>
                  </a:lnTo>
                  <a:lnTo>
                    <a:pt x="467" y="119"/>
                  </a:lnTo>
                  <a:lnTo>
                    <a:pt x="452" y="118"/>
                  </a:lnTo>
                  <a:lnTo>
                    <a:pt x="437" y="115"/>
                  </a:lnTo>
                  <a:lnTo>
                    <a:pt x="422" y="112"/>
                  </a:lnTo>
                  <a:lnTo>
                    <a:pt x="407" y="108"/>
                  </a:lnTo>
                  <a:lnTo>
                    <a:pt x="392" y="103"/>
                  </a:lnTo>
                  <a:lnTo>
                    <a:pt x="378" y="97"/>
                  </a:lnTo>
                  <a:lnTo>
                    <a:pt x="364" y="90"/>
                  </a:lnTo>
                  <a:lnTo>
                    <a:pt x="350" y="83"/>
                  </a:lnTo>
                  <a:lnTo>
                    <a:pt x="348" y="81"/>
                  </a:lnTo>
                  <a:lnTo>
                    <a:pt x="346" y="78"/>
                  </a:lnTo>
                  <a:lnTo>
                    <a:pt x="344" y="75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8" y="73"/>
                  </a:lnTo>
                  <a:lnTo>
                    <a:pt x="336" y="73"/>
                  </a:lnTo>
                  <a:lnTo>
                    <a:pt x="334" y="73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6"/>
                  </a:lnTo>
                  <a:lnTo>
                    <a:pt x="343" y="87"/>
                  </a:lnTo>
                  <a:lnTo>
                    <a:pt x="356" y="97"/>
                  </a:lnTo>
                  <a:lnTo>
                    <a:pt x="370" y="105"/>
                  </a:lnTo>
                  <a:lnTo>
                    <a:pt x="385" y="113"/>
                  </a:lnTo>
                  <a:lnTo>
                    <a:pt x="400" y="119"/>
                  </a:lnTo>
                  <a:lnTo>
                    <a:pt x="417" y="124"/>
                  </a:lnTo>
                  <a:lnTo>
                    <a:pt x="433" y="128"/>
                  </a:lnTo>
                  <a:lnTo>
                    <a:pt x="451" y="130"/>
                  </a:lnTo>
                  <a:lnTo>
                    <a:pt x="468" y="132"/>
                  </a:lnTo>
                  <a:lnTo>
                    <a:pt x="486" y="133"/>
                  </a:lnTo>
                  <a:lnTo>
                    <a:pt x="503" y="132"/>
                  </a:lnTo>
                  <a:lnTo>
                    <a:pt x="521" y="130"/>
                  </a:lnTo>
                  <a:lnTo>
                    <a:pt x="538" y="128"/>
                  </a:lnTo>
                  <a:lnTo>
                    <a:pt x="554" y="124"/>
                  </a:lnTo>
                  <a:lnTo>
                    <a:pt x="570" y="119"/>
                  </a:lnTo>
                  <a:lnTo>
                    <a:pt x="586" y="113"/>
                  </a:lnTo>
                  <a:lnTo>
                    <a:pt x="589" y="113"/>
                  </a:lnTo>
                  <a:lnTo>
                    <a:pt x="592" y="113"/>
                  </a:lnTo>
                  <a:lnTo>
                    <a:pt x="594" y="113"/>
                  </a:lnTo>
                  <a:lnTo>
                    <a:pt x="597" y="114"/>
                  </a:lnTo>
                  <a:lnTo>
                    <a:pt x="598" y="119"/>
                  </a:lnTo>
                  <a:lnTo>
                    <a:pt x="599" y="123"/>
                  </a:lnTo>
                  <a:lnTo>
                    <a:pt x="599" y="128"/>
                  </a:lnTo>
                  <a:lnTo>
                    <a:pt x="600" y="133"/>
                  </a:lnTo>
                  <a:lnTo>
                    <a:pt x="598" y="134"/>
                  </a:lnTo>
                  <a:lnTo>
                    <a:pt x="593" y="135"/>
                  </a:lnTo>
                  <a:lnTo>
                    <a:pt x="585" y="137"/>
                  </a:lnTo>
                  <a:lnTo>
                    <a:pt x="575" y="139"/>
                  </a:lnTo>
                  <a:lnTo>
                    <a:pt x="563" y="141"/>
                  </a:lnTo>
                  <a:lnTo>
                    <a:pt x="550" y="144"/>
                  </a:lnTo>
                  <a:lnTo>
                    <a:pt x="535" y="148"/>
                  </a:lnTo>
                  <a:lnTo>
                    <a:pt x="518" y="152"/>
                  </a:lnTo>
                  <a:lnTo>
                    <a:pt x="499" y="153"/>
                  </a:lnTo>
                  <a:lnTo>
                    <a:pt x="482" y="153"/>
                  </a:lnTo>
                  <a:lnTo>
                    <a:pt x="465" y="151"/>
                  </a:lnTo>
                  <a:lnTo>
                    <a:pt x="450" y="149"/>
                  </a:lnTo>
                  <a:lnTo>
                    <a:pt x="435" y="147"/>
                  </a:lnTo>
                  <a:lnTo>
                    <a:pt x="420" y="143"/>
                  </a:lnTo>
                  <a:lnTo>
                    <a:pt x="404" y="138"/>
                  </a:lnTo>
                  <a:lnTo>
                    <a:pt x="388" y="132"/>
                  </a:lnTo>
                  <a:lnTo>
                    <a:pt x="372" y="123"/>
                  </a:lnTo>
                  <a:lnTo>
                    <a:pt x="356" y="115"/>
                  </a:lnTo>
                  <a:lnTo>
                    <a:pt x="342" y="108"/>
                  </a:lnTo>
                  <a:lnTo>
                    <a:pt x="327" y="102"/>
                  </a:lnTo>
                  <a:lnTo>
                    <a:pt x="313" y="98"/>
                  </a:lnTo>
                  <a:lnTo>
                    <a:pt x="298" y="95"/>
                  </a:lnTo>
                  <a:lnTo>
                    <a:pt x="280" y="94"/>
                  </a:lnTo>
                  <a:lnTo>
                    <a:pt x="262" y="94"/>
                  </a:lnTo>
                  <a:lnTo>
                    <a:pt x="266" y="95"/>
                  </a:lnTo>
                  <a:lnTo>
                    <a:pt x="270" y="96"/>
                  </a:lnTo>
                  <a:lnTo>
                    <a:pt x="274" y="97"/>
                  </a:lnTo>
                  <a:lnTo>
                    <a:pt x="278" y="98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0" y="100"/>
                  </a:lnTo>
                  <a:lnTo>
                    <a:pt x="295" y="101"/>
                  </a:lnTo>
                  <a:lnTo>
                    <a:pt x="308" y="106"/>
                  </a:lnTo>
                  <a:lnTo>
                    <a:pt x="321" y="111"/>
                  </a:lnTo>
                  <a:lnTo>
                    <a:pt x="333" y="117"/>
                  </a:lnTo>
                  <a:lnTo>
                    <a:pt x="345" y="122"/>
                  </a:lnTo>
                  <a:lnTo>
                    <a:pt x="357" y="128"/>
                  </a:lnTo>
                  <a:lnTo>
                    <a:pt x="369" y="133"/>
                  </a:lnTo>
                  <a:lnTo>
                    <a:pt x="381" y="139"/>
                  </a:lnTo>
                  <a:lnTo>
                    <a:pt x="393" y="144"/>
                  </a:lnTo>
                  <a:lnTo>
                    <a:pt x="405" y="149"/>
                  </a:lnTo>
                  <a:lnTo>
                    <a:pt x="417" y="153"/>
                  </a:lnTo>
                  <a:lnTo>
                    <a:pt x="429" y="157"/>
                  </a:lnTo>
                  <a:lnTo>
                    <a:pt x="443" y="160"/>
                  </a:lnTo>
                  <a:lnTo>
                    <a:pt x="456" y="163"/>
                  </a:lnTo>
                  <a:lnTo>
                    <a:pt x="471" y="164"/>
                  </a:lnTo>
                  <a:lnTo>
                    <a:pt x="486" y="165"/>
                  </a:lnTo>
                  <a:lnTo>
                    <a:pt x="502" y="165"/>
                  </a:lnTo>
                  <a:lnTo>
                    <a:pt x="514" y="163"/>
                  </a:lnTo>
                  <a:lnTo>
                    <a:pt x="527" y="160"/>
                  </a:lnTo>
                  <a:lnTo>
                    <a:pt x="540" y="158"/>
                  </a:lnTo>
                  <a:lnTo>
                    <a:pt x="552" y="155"/>
                  </a:lnTo>
                  <a:lnTo>
                    <a:pt x="565" y="152"/>
                  </a:lnTo>
                  <a:lnTo>
                    <a:pt x="579" y="150"/>
                  </a:lnTo>
                  <a:lnTo>
                    <a:pt x="592" y="148"/>
                  </a:lnTo>
                  <a:lnTo>
                    <a:pt x="605" y="147"/>
                  </a:lnTo>
                  <a:lnTo>
                    <a:pt x="606" y="150"/>
                  </a:lnTo>
                  <a:lnTo>
                    <a:pt x="607" y="154"/>
                  </a:lnTo>
                  <a:lnTo>
                    <a:pt x="608" y="157"/>
                  </a:lnTo>
                  <a:lnTo>
                    <a:pt x="609" y="161"/>
                  </a:lnTo>
                  <a:lnTo>
                    <a:pt x="608" y="161"/>
                  </a:lnTo>
                  <a:lnTo>
                    <a:pt x="606" y="162"/>
                  </a:lnTo>
                  <a:lnTo>
                    <a:pt x="602" y="162"/>
                  </a:lnTo>
                  <a:lnTo>
                    <a:pt x="598" y="162"/>
                  </a:lnTo>
                  <a:lnTo>
                    <a:pt x="591" y="163"/>
                  </a:lnTo>
                  <a:lnTo>
                    <a:pt x="583" y="164"/>
                  </a:lnTo>
                  <a:lnTo>
                    <a:pt x="572" y="165"/>
                  </a:lnTo>
                  <a:lnTo>
                    <a:pt x="559" y="167"/>
                  </a:lnTo>
                  <a:lnTo>
                    <a:pt x="538" y="172"/>
                  </a:lnTo>
                  <a:lnTo>
                    <a:pt x="518" y="175"/>
                  </a:lnTo>
                  <a:lnTo>
                    <a:pt x="499" y="177"/>
                  </a:lnTo>
                  <a:lnTo>
                    <a:pt x="480" y="178"/>
                  </a:lnTo>
                  <a:lnTo>
                    <a:pt x="461" y="178"/>
                  </a:lnTo>
                  <a:lnTo>
                    <a:pt x="442" y="177"/>
                  </a:lnTo>
                  <a:lnTo>
                    <a:pt x="423" y="174"/>
                  </a:lnTo>
                  <a:lnTo>
                    <a:pt x="404" y="170"/>
                  </a:lnTo>
                  <a:lnTo>
                    <a:pt x="395" y="166"/>
                  </a:lnTo>
                  <a:lnTo>
                    <a:pt x="385" y="160"/>
                  </a:lnTo>
                  <a:lnTo>
                    <a:pt x="372" y="155"/>
                  </a:lnTo>
                  <a:lnTo>
                    <a:pt x="359" y="149"/>
                  </a:lnTo>
                  <a:lnTo>
                    <a:pt x="346" y="143"/>
                  </a:lnTo>
                  <a:lnTo>
                    <a:pt x="334" y="139"/>
                  </a:lnTo>
                  <a:lnTo>
                    <a:pt x="324" y="137"/>
                  </a:lnTo>
                  <a:lnTo>
                    <a:pt x="317" y="137"/>
                  </a:lnTo>
                  <a:lnTo>
                    <a:pt x="334" y="148"/>
                  </a:lnTo>
                  <a:lnTo>
                    <a:pt x="352" y="158"/>
                  </a:lnTo>
                  <a:lnTo>
                    <a:pt x="371" y="167"/>
                  </a:lnTo>
                  <a:lnTo>
                    <a:pt x="390" y="175"/>
                  </a:lnTo>
                  <a:lnTo>
                    <a:pt x="409" y="182"/>
                  </a:lnTo>
                  <a:lnTo>
                    <a:pt x="430" y="187"/>
                  </a:lnTo>
                  <a:lnTo>
                    <a:pt x="451" y="190"/>
                  </a:lnTo>
                  <a:lnTo>
                    <a:pt x="473" y="192"/>
                  </a:lnTo>
                  <a:lnTo>
                    <a:pt x="490" y="190"/>
                  </a:lnTo>
                  <a:lnTo>
                    <a:pt x="507" y="187"/>
                  </a:lnTo>
                  <a:lnTo>
                    <a:pt x="524" y="183"/>
                  </a:lnTo>
                  <a:lnTo>
                    <a:pt x="542" y="180"/>
                  </a:lnTo>
                  <a:lnTo>
                    <a:pt x="559" y="177"/>
                  </a:lnTo>
                  <a:lnTo>
                    <a:pt x="576" y="174"/>
                  </a:lnTo>
                  <a:lnTo>
                    <a:pt x="594" y="171"/>
                  </a:lnTo>
                  <a:lnTo>
                    <a:pt x="611" y="170"/>
                  </a:lnTo>
                  <a:lnTo>
                    <a:pt x="612" y="173"/>
                  </a:lnTo>
                  <a:lnTo>
                    <a:pt x="613" y="175"/>
                  </a:lnTo>
                  <a:lnTo>
                    <a:pt x="613" y="178"/>
                  </a:lnTo>
                  <a:lnTo>
                    <a:pt x="612" y="183"/>
                  </a:lnTo>
                  <a:lnTo>
                    <a:pt x="594" y="188"/>
                  </a:lnTo>
                  <a:lnTo>
                    <a:pt x="574" y="192"/>
                  </a:lnTo>
                  <a:lnTo>
                    <a:pt x="556" y="195"/>
                  </a:lnTo>
                  <a:lnTo>
                    <a:pt x="538" y="198"/>
                  </a:lnTo>
                  <a:lnTo>
                    <a:pt x="520" y="201"/>
                  </a:lnTo>
                  <a:lnTo>
                    <a:pt x="501" y="203"/>
                  </a:lnTo>
                  <a:lnTo>
                    <a:pt x="483" y="204"/>
                  </a:lnTo>
                  <a:lnTo>
                    <a:pt x="464" y="205"/>
                  </a:lnTo>
                  <a:lnTo>
                    <a:pt x="448" y="203"/>
                  </a:lnTo>
                  <a:lnTo>
                    <a:pt x="432" y="200"/>
                  </a:lnTo>
                  <a:lnTo>
                    <a:pt x="418" y="197"/>
                  </a:lnTo>
                  <a:lnTo>
                    <a:pt x="404" y="193"/>
                  </a:lnTo>
                  <a:lnTo>
                    <a:pt x="390" y="190"/>
                  </a:lnTo>
                  <a:lnTo>
                    <a:pt x="378" y="185"/>
                  </a:lnTo>
                  <a:lnTo>
                    <a:pt x="365" y="181"/>
                  </a:lnTo>
                  <a:lnTo>
                    <a:pt x="353" y="176"/>
                  </a:lnTo>
                  <a:lnTo>
                    <a:pt x="341" y="170"/>
                  </a:lnTo>
                  <a:lnTo>
                    <a:pt x="329" y="165"/>
                  </a:lnTo>
                  <a:lnTo>
                    <a:pt x="317" y="158"/>
                  </a:lnTo>
                  <a:lnTo>
                    <a:pt x="305" y="152"/>
                  </a:lnTo>
                  <a:lnTo>
                    <a:pt x="291" y="145"/>
                  </a:lnTo>
                  <a:lnTo>
                    <a:pt x="279" y="138"/>
                  </a:lnTo>
                  <a:lnTo>
                    <a:pt x="265" y="131"/>
                  </a:lnTo>
                  <a:lnTo>
                    <a:pt x="251" y="123"/>
                  </a:lnTo>
                  <a:lnTo>
                    <a:pt x="233" y="119"/>
                  </a:lnTo>
                  <a:lnTo>
                    <a:pt x="215" y="118"/>
                  </a:lnTo>
                  <a:lnTo>
                    <a:pt x="198" y="119"/>
                  </a:lnTo>
                  <a:lnTo>
                    <a:pt x="181" y="122"/>
                  </a:lnTo>
                  <a:lnTo>
                    <a:pt x="165" y="127"/>
                  </a:lnTo>
                  <a:lnTo>
                    <a:pt x="149" y="133"/>
                  </a:lnTo>
                  <a:lnTo>
                    <a:pt x="134" y="141"/>
                  </a:lnTo>
                  <a:lnTo>
                    <a:pt x="119" y="149"/>
                  </a:lnTo>
                  <a:lnTo>
                    <a:pt x="104" y="159"/>
                  </a:lnTo>
                  <a:lnTo>
                    <a:pt x="89" y="169"/>
                  </a:lnTo>
                  <a:lnTo>
                    <a:pt x="75" y="179"/>
                  </a:lnTo>
                  <a:lnTo>
                    <a:pt x="61" y="190"/>
                  </a:lnTo>
                  <a:lnTo>
                    <a:pt x="47" y="201"/>
                  </a:lnTo>
                  <a:lnTo>
                    <a:pt x="33" y="212"/>
                  </a:lnTo>
                  <a:lnTo>
                    <a:pt x="20" y="222"/>
                  </a:lnTo>
                  <a:lnTo>
                    <a:pt x="5" y="231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DDCEBA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4" name="Freeform 27"/>
            <p:cNvSpPr>
              <a:spLocks/>
            </p:cNvSpPr>
            <p:nvPr/>
          </p:nvSpPr>
          <p:spPr bwMode="auto">
            <a:xfrm>
              <a:off x="1043" y="2063"/>
              <a:ext cx="832" cy="1554"/>
            </a:xfrm>
            <a:custGeom>
              <a:avLst/>
              <a:gdLst>
                <a:gd name="T0" fmla="*/ 813 w 398"/>
                <a:gd name="T1" fmla="*/ 3972 h 718"/>
                <a:gd name="T2" fmla="*/ 309 w 398"/>
                <a:gd name="T3" fmla="*/ 1662 h 718"/>
                <a:gd name="T4" fmla="*/ 0 w 398"/>
                <a:gd name="T5" fmla="*/ 245 h 718"/>
                <a:gd name="T6" fmla="*/ 320 w 398"/>
                <a:gd name="T7" fmla="*/ 19 h 718"/>
                <a:gd name="T8" fmla="*/ 328 w 398"/>
                <a:gd name="T9" fmla="*/ 455 h 718"/>
                <a:gd name="T10" fmla="*/ 328 w 398"/>
                <a:gd name="T11" fmla="*/ 530 h 718"/>
                <a:gd name="T12" fmla="*/ 477 w 398"/>
                <a:gd name="T13" fmla="*/ 820 h 718"/>
                <a:gd name="T14" fmla="*/ 546 w 398"/>
                <a:gd name="T15" fmla="*/ 1011 h 718"/>
                <a:gd name="T16" fmla="*/ 686 w 398"/>
                <a:gd name="T17" fmla="*/ 1359 h 718"/>
                <a:gd name="T18" fmla="*/ 686 w 398"/>
                <a:gd name="T19" fmla="*/ 1437 h 718"/>
                <a:gd name="T20" fmla="*/ 786 w 398"/>
                <a:gd name="T21" fmla="*/ 1662 h 718"/>
                <a:gd name="T22" fmla="*/ 849 w 398"/>
                <a:gd name="T23" fmla="*/ 1775 h 718"/>
                <a:gd name="T24" fmla="*/ 730 w 398"/>
                <a:gd name="T25" fmla="*/ 1926 h 718"/>
                <a:gd name="T26" fmla="*/ 914 w 398"/>
                <a:gd name="T27" fmla="*/ 2047 h 718"/>
                <a:gd name="T28" fmla="*/ 813 w 398"/>
                <a:gd name="T29" fmla="*/ 2212 h 718"/>
                <a:gd name="T30" fmla="*/ 930 w 398"/>
                <a:gd name="T31" fmla="*/ 2325 h 718"/>
                <a:gd name="T32" fmla="*/ 930 w 398"/>
                <a:gd name="T33" fmla="*/ 2526 h 718"/>
                <a:gd name="T34" fmla="*/ 922 w 398"/>
                <a:gd name="T35" fmla="*/ 2595 h 718"/>
                <a:gd name="T36" fmla="*/ 914 w 398"/>
                <a:gd name="T37" fmla="*/ 2829 h 718"/>
                <a:gd name="T38" fmla="*/ 1114 w 398"/>
                <a:gd name="T39" fmla="*/ 3002 h 718"/>
                <a:gd name="T40" fmla="*/ 1097 w 398"/>
                <a:gd name="T41" fmla="*/ 3223 h 718"/>
                <a:gd name="T42" fmla="*/ 1089 w 398"/>
                <a:gd name="T43" fmla="*/ 3448 h 718"/>
                <a:gd name="T44" fmla="*/ 1215 w 398"/>
                <a:gd name="T45" fmla="*/ 3658 h 718"/>
                <a:gd name="T46" fmla="*/ 1079 w 398"/>
                <a:gd name="T47" fmla="*/ 3710 h 718"/>
                <a:gd name="T48" fmla="*/ 1242 w 398"/>
                <a:gd name="T49" fmla="*/ 3803 h 718"/>
                <a:gd name="T50" fmla="*/ 1150 w 398"/>
                <a:gd name="T51" fmla="*/ 3850 h 718"/>
                <a:gd name="T52" fmla="*/ 1290 w 398"/>
                <a:gd name="T53" fmla="*/ 3954 h 718"/>
                <a:gd name="T54" fmla="*/ 1179 w 398"/>
                <a:gd name="T55" fmla="*/ 4075 h 718"/>
                <a:gd name="T56" fmla="*/ 1334 w 398"/>
                <a:gd name="T57" fmla="*/ 4207 h 718"/>
                <a:gd name="T58" fmla="*/ 1271 w 398"/>
                <a:gd name="T59" fmla="*/ 4309 h 718"/>
                <a:gd name="T60" fmla="*/ 1399 w 398"/>
                <a:gd name="T61" fmla="*/ 4554 h 718"/>
                <a:gd name="T62" fmla="*/ 1179 w 398"/>
                <a:gd name="T63" fmla="*/ 4554 h 718"/>
                <a:gd name="T64" fmla="*/ 1434 w 398"/>
                <a:gd name="T65" fmla="*/ 4684 h 718"/>
                <a:gd name="T66" fmla="*/ 1307 w 398"/>
                <a:gd name="T67" fmla="*/ 4807 h 718"/>
                <a:gd name="T68" fmla="*/ 1490 w 398"/>
                <a:gd name="T69" fmla="*/ 4920 h 718"/>
                <a:gd name="T70" fmla="*/ 1323 w 398"/>
                <a:gd name="T71" fmla="*/ 5032 h 718"/>
                <a:gd name="T72" fmla="*/ 1543 w 398"/>
                <a:gd name="T73" fmla="*/ 5210 h 718"/>
                <a:gd name="T74" fmla="*/ 1371 w 398"/>
                <a:gd name="T75" fmla="*/ 5283 h 718"/>
                <a:gd name="T76" fmla="*/ 1582 w 398"/>
                <a:gd name="T77" fmla="*/ 5476 h 718"/>
                <a:gd name="T78" fmla="*/ 1599 w 398"/>
                <a:gd name="T79" fmla="*/ 5608 h 718"/>
                <a:gd name="T80" fmla="*/ 1424 w 398"/>
                <a:gd name="T81" fmla="*/ 5720 h 718"/>
                <a:gd name="T82" fmla="*/ 1651 w 398"/>
                <a:gd name="T83" fmla="*/ 5850 h 718"/>
                <a:gd name="T84" fmla="*/ 1507 w 398"/>
                <a:gd name="T85" fmla="*/ 5889 h 718"/>
                <a:gd name="T86" fmla="*/ 1651 w 398"/>
                <a:gd name="T87" fmla="*/ 5982 h 718"/>
                <a:gd name="T88" fmla="*/ 1591 w 398"/>
                <a:gd name="T89" fmla="*/ 6123 h 718"/>
                <a:gd name="T90" fmla="*/ 1482 w 398"/>
                <a:gd name="T91" fmla="*/ 6164 h 718"/>
                <a:gd name="T92" fmla="*/ 1735 w 398"/>
                <a:gd name="T93" fmla="*/ 6253 h 718"/>
                <a:gd name="T94" fmla="*/ 1651 w 398"/>
                <a:gd name="T95" fmla="*/ 6376 h 718"/>
                <a:gd name="T96" fmla="*/ 1760 w 398"/>
                <a:gd name="T97" fmla="*/ 6489 h 718"/>
                <a:gd name="T98" fmla="*/ 1800 w 398"/>
                <a:gd name="T99" fmla="*/ 6751 h 718"/>
                <a:gd name="T100" fmla="*/ 2613 w 398"/>
                <a:gd name="T101" fmla="*/ 6887 h 718"/>
                <a:gd name="T102" fmla="*/ 2212 w 398"/>
                <a:gd name="T103" fmla="*/ 6915 h 718"/>
                <a:gd name="T104" fmla="*/ 2220 w 398"/>
                <a:gd name="T105" fmla="*/ 6965 h 718"/>
                <a:gd name="T106" fmla="*/ 2925 w 398"/>
                <a:gd name="T107" fmla="*/ 7028 h 718"/>
                <a:gd name="T108" fmla="*/ 3635 w 398"/>
                <a:gd name="T109" fmla="*/ 7106 h 718"/>
                <a:gd name="T110" fmla="*/ 3242 w 398"/>
                <a:gd name="T111" fmla="*/ 7157 h 718"/>
                <a:gd name="T112" fmla="*/ 2329 w 398"/>
                <a:gd name="T113" fmla="*/ 7201 h 7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8"/>
                <a:gd name="T172" fmla="*/ 0 h 718"/>
                <a:gd name="T173" fmla="*/ 398 w 398"/>
                <a:gd name="T174" fmla="*/ 718 h 7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8" h="718">
                  <a:moveTo>
                    <a:pt x="171" y="718"/>
                  </a:moveTo>
                  <a:lnTo>
                    <a:pt x="157" y="663"/>
                  </a:lnTo>
                  <a:lnTo>
                    <a:pt x="143" y="608"/>
                  </a:lnTo>
                  <a:lnTo>
                    <a:pt x="130" y="554"/>
                  </a:lnTo>
                  <a:lnTo>
                    <a:pt x="116" y="500"/>
                  </a:lnTo>
                  <a:lnTo>
                    <a:pt x="103" y="445"/>
                  </a:lnTo>
                  <a:lnTo>
                    <a:pt x="89" y="392"/>
                  </a:lnTo>
                  <a:lnTo>
                    <a:pt x="75" y="338"/>
                  </a:lnTo>
                  <a:lnTo>
                    <a:pt x="60" y="285"/>
                  </a:lnTo>
                  <a:lnTo>
                    <a:pt x="55" y="261"/>
                  </a:lnTo>
                  <a:lnTo>
                    <a:pt x="50" y="237"/>
                  </a:lnTo>
                  <a:lnTo>
                    <a:pt x="45" y="213"/>
                  </a:lnTo>
                  <a:lnTo>
                    <a:pt x="40" y="188"/>
                  </a:lnTo>
                  <a:lnTo>
                    <a:pt x="34" y="164"/>
                  </a:lnTo>
                  <a:lnTo>
                    <a:pt x="29" y="140"/>
                  </a:lnTo>
                  <a:lnTo>
                    <a:pt x="24" y="116"/>
                  </a:lnTo>
                  <a:lnTo>
                    <a:pt x="19" y="92"/>
                  </a:lnTo>
                  <a:lnTo>
                    <a:pt x="9" y="57"/>
                  </a:lnTo>
                  <a:lnTo>
                    <a:pt x="4" y="38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4" y="7"/>
                  </a:lnTo>
                  <a:lnTo>
                    <a:pt x="30" y="5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1" y="11"/>
                  </a:lnTo>
                  <a:lnTo>
                    <a:pt x="41" y="22"/>
                  </a:lnTo>
                  <a:lnTo>
                    <a:pt x="40" y="3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2" y="53"/>
                  </a:lnTo>
                  <a:lnTo>
                    <a:pt x="45" y="54"/>
                  </a:lnTo>
                  <a:lnTo>
                    <a:pt x="49" y="60"/>
                  </a:lnTo>
                  <a:lnTo>
                    <a:pt x="50" y="66"/>
                  </a:lnTo>
                  <a:lnTo>
                    <a:pt x="51" y="72"/>
                  </a:lnTo>
                  <a:lnTo>
                    <a:pt x="52" y="81"/>
                  </a:lnTo>
                  <a:lnTo>
                    <a:pt x="56" y="82"/>
                  </a:lnTo>
                  <a:lnTo>
                    <a:pt x="60" y="85"/>
                  </a:lnTo>
                  <a:lnTo>
                    <a:pt x="63" y="89"/>
                  </a:lnTo>
                  <a:lnTo>
                    <a:pt x="67" y="95"/>
                  </a:lnTo>
                  <a:lnTo>
                    <a:pt x="65" y="97"/>
                  </a:lnTo>
                  <a:lnTo>
                    <a:pt x="63" y="98"/>
                  </a:lnTo>
                  <a:lnTo>
                    <a:pt x="60" y="100"/>
                  </a:lnTo>
                  <a:lnTo>
                    <a:pt x="58" y="102"/>
                  </a:lnTo>
                  <a:lnTo>
                    <a:pt x="63" y="107"/>
                  </a:lnTo>
                  <a:lnTo>
                    <a:pt x="70" y="111"/>
                  </a:lnTo>
                  <a:lnTo>
                    <a:pt x="75" y="119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4" y="134"/>
                  </a:lnTo>
                  <a:lnTo>
                    <a:pt x="73" y="135"/>
                  </a:lnTo>
                  <a:lnTo>
                    <a:pt x="73" y="137"/>
                  </a:lnTo>
                  <a:lnTo>
                    <a:pt x="73" y="138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3"/>
                  </a:lnTo>
                  <a:lnTo>
                    <a:pt x="83" y="146"/>
                  </a:lnTo>
                  <a:lnTo>
                    <a:pt x="87" y="152"/>
                  </a:lnTo>
                  <a:lnTo>
                    <a:pt x="88" y="158"/>
                  </a:lnTo>
                  <a:lnTo>
                    <a:pt x="86" y="164"/>
                  </a:lnTo>
                  <a:lnTo>
                    <a:pt x="82" y="160"/>
                  </a:lnTo>
                  <a:lnTo>
                    <a:pt x="79" y="160"/>
                  </a:lnTo>
                  <a:lnTo>
                    <a:pt x="76" y="161"/>
                  </a:lnTo>
                  <a:lnTo>
                    <a:pt x="74" y="164"/>
                  </a:lnTo>
                  <a:lnTo>
                    <a:pt x="80" y="168"/>
                  </a:lnTo>
                  <a:lnTo>
                    <a:pt x="87" y="170"/>
                  </a:lnTo>
                  <a:lnTo>
                    <a:pt x="93" y="175"/>
                  </a:lnTo>
                  <a:lnTo>
                    <a:pt x="95" y="188"/>
                  </a:lnTo>
                  <a:lnTo>
                    <a:pt x="91" y="187"/>
                  </a:lnTo>
                  <a:lnTo>
                    <a:pt x="87" y="187"/>
                  </a:lnTo>
                  <a:lnTo>
                    <a:pt x="82" y="187"/>
                  </a:lnTo>
                  <a:lnTo>
                    <a:pt x="78" y="187"/>
                  </a:lnTo>
                  <a:lnTo>
                    <a:pt x="79" y="188"/>
                  </a:lnTo>
                  <a:lnTo>
                    <a:pt x="80" y="190"/>
                  </a:lnTo>
                  <a:lnTo>
                    <a:pt x="80" y="191"/>
                  </a:lnTo>
                  <a:lnTo>
                    <a:pt x="81" y="193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95" y="197"/>
                  </a:lnTo>
                  <a:lnTo>
                    <a:pt x="99" y="198"/>
                  </a:lnTo>
                  <a:lnTo>
                    <a:pt x="100" y="202"/>
                  </a:lnTo>
                  <a:lnTo>
                    <a:pt x="101" y="205"/>
                  </a:lnTo>
                  <a:lnTo>
                    <a:pt x="102" y="210"/>
                  </a:lnTo>
                  <a:lnTo>
                    <a:pt x="103" y="219"/>
                  </a:lnTo>
                  <a:lnTo>
                    <a:pt x="100" y="219"/>
                  </a:lnTo>
                  <a:lnTo>
                    <a:pt x="97" y="218"/>
                  </a:lnTo>
                  <a:lnTo>
                    <a:pt x="93" y="218"/>
                  </a:lnTo>
                  <a:lnTo>
                    <a:pt x="89" y="218"/>
                  </a:lnTo>
                  <a:lnTo>
                    <a:pt x="89" y="220"/>
                  </a:lnTo>
                  <a:lnTo>
                    <a:pt x="89" y="221"/>
                  </a:lnTo>
                  <a:lnTo>
                    <a:pt x="89" y="223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8" y="227"/>
                  </a:lnTo>
                  <a:lnTo>
                    <a:pt x="102" y="229"/>
                  </a:lnTo>
                  <a:lnTo>
                    <a:pt x="107" y="230"/>
                  </a:lnTo>
                  <a:lnTo>
                    <a:pt x="107" y="235"/>
                  </a:lnTo>
                  <a:lnTo>
                    <a:pt x="108" y="240"/>
                  </a:lnTo>
                  <a:lnTo>
                    <a:pt x="109" y="245"/>
                  </a:lnTo>
                  <a:lnTo>
                    <a:pt x="110" y="250"/>
                  </a:lnTo>
                  <a:lnTo>
                    <a:pt x="106" y="249"/>
                  </a:lnTo>
                  <a:lnTo>
                    <a:pt x="102" y="249"/>
                  </a:lnTo>
                  <a:lnTo>
                    <a:pt x="98" y="249"/>
                  </a:lnTo>
                  <a:lnTo>
                    <a:pt x="95" y="249"/>
                  </a:lnTo>
                  <a:lnTo>
                    <a:pt x="94" y="249"/>
                  </a:lnTo>
                  <a:lnTo>
                    <a:pt x="94" y="250"/>
                  </a:lnTo>
                  <a:lnTo>
                    <a:pt x="93" y="251"/>
                  </a:lnTo>
                  <a:lnTo>
                    <a:pt x="101" y="256"/>
                  </a:lnTo>
                  <a:lnTo>
                    <a:pt x="108" y="260"/>
                  </a:lnTo>
                  <a:lnTo>
                    <a:pt x="114" y="266"/>
                  </a:lnTo>
                  <a:lnTo>
                    <a:pt x="115" y="279"/>
                  </a:lnTo>
                  <a:lnTo>
                    <a:pt x="111" y="279"/>
                  </a:lnTo>
                  <a:lnTo>
                    <a:pt x="108" y="279"/>
                  </a:lnTo>
                  <a:lnTo>
                    <a:pt x="104" y="279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99" y="280"/>
                  </a:lnTo>
                  <a:lnTo>
                    <a:pt x="99" y="281"/>
                  </a:lnTo>
                  <a:lnTo>
                    <a:pt x="106" y="285"/>
                  </a:lnTo>
                  <a:lnTo>
                    <a:pt x="115" y="289"/>
                  </a:lnTo>
                  <a:lnTo>
                    <a:pt x="122" y="296"/>
                  </a:lnTo>
                  <a:lnTo>
                    <a:pt x="122" y="309"/>
                  </a:lnTo>
                  <a:lnTo>
                    <a:pt x="118" y="309"/>
                  </a:lnTo>
                  <a:lnTo>
                    <a:pt x="113" y="308"/>
                  </a:lnTo>
                  <a:lnTo>
                    <a:pt x="109" y="308"/>
                  </a:lnTo>
                  <a:lnTo>
                    <a:pt x="105" y="308"/>
                  </a:lnTo>
                  <a:lnTo>
                    <a:pt x="113" y="313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7" y="336"/>
                  </a:lnTo>
                  <a:lnTo>
                    <a:pt x="124" y="336"/>
                  </a:lnTo>
                  <a:lnTo>
                    <a:pt x="122" y="337"/>
                  </a:lnTo>
                  <a:lnTo>
                    <a:pt x="119" y="337"/>
                  </a:lnTo>
                  <a:lnTo>
                    <a:pt x="117" y="338"/>
                  </a:lnTo>
                  <a:lnTo>
                    <a:pt x="119" y="340"/>
                  </a:lnTo>
                  <a:lnTo>
                    <a:pt x="121" y="341"/>
                  </a:lnTo>
                  <a:lnTo>
                    <a:pt x="125" y="344"/>
                  </a:lnTo>
                  <a:lnTo>
                    <a:pt x="131" y="348"/>
                  </a:lnTo>
                  <a:lnTo>
                    <a:pt x="132" y="351"/>
                  </a:lnTo>
                  <a:lnTo>
                    <a:pt x="132" y="354"/>
                  </a:lnTo>
                  <a:lnTo>
                    <a:pt x="132" y="357"/>
                  </a:lnTo>
                  <a:lnTo>
                    <a:pt x="133" y="361"/>
                  </a:lnTo>
                  <a:lnTo>
                    <a:pt x="129" y="361"/>
                  </a:lnTo>
                  <a:lnTo>
                    <a:pt x="126" y="361"/>
                  </a:lnTo>
                  <a:lnTo>
                    <a:pt x="122" y="361"/>
                  </a:lnTo>
                  <a:lnTo>
                    <a:pt x="118" y="362"/>
                  </a:lnTo>
                  <a:lnTo>
                    <a:pt x="118" y="363"/>
                  </a:lnTo>
                  <a:lnTo>
                    <a:pt x="118" y="364"/>
                  </a:lnTo>
                  <a:lnTo>
                    <a:pt x="118" y="366"/>
                  </a:lnTo>
                  <a:lnTo>
                    <a:pt x="118" y="367"/>
                  </a:lnTo>
                  <a:lnTo>
                    <a:pt x="122" y="368"/>
                  </a:lnTo>
                  <a:lnTo>
                    <a:pt x="127" y="369"/>
                  </a:lnTo>
                  <a:lnTo>
                    <a:pt x="131" y="371"/>
                  </a:lnTo>
                  <a:lnTo>
                    <a:pt x="135" y="372"/>
                  </a:lnTo>
                  <a:lnTo>
                    <a:pt x="135" y="373"/>
                  </a:lnTo>
                  <a:lnTo>
                    <a:pt x="136" y="375"/>
                  </a:lnTo>
                  <a:lnTo>
                    <a:pt x="136" y="376"/>
                  </a:lnTo>
                  <a:lnTo>
                    <a:pt x="136" y="377"/>
                  </a:lnTo>
                  <a:lnTo>
                    <a:pt x="134" y="378"/>
                  </a:lnTo>
                  <a:lnTo>
                    <a:pt x="131" y="378"/>
                  </a:lnTo>
                  <a:lnTo>
                    <a:pt x="128" y="378"/>
                  </a:lnTo>
                  <a:lnTo>
                    <a:pt x="126" y="379"/>
                  </a:lnTo>
                  <a:lnTo>
                    <a:pt x="126" y="380"/>
                  </a:lnTo>
                  <a:lnTo>
                    <a:pt x="126" y="381"/>
                  </a:lnTo>
                  <a:lnTo>
                    <a:pt x="126" y="383"/>
                  </a:lnTo>
                  <a:lnTo>
                    <a:pt x="126" y="384"/>
                  </a:lnTo>
                  <a:lnTo>
                    <a:pt x="130" y="385"/>
                  </a:lnTo>
                  <a:lnTo>
                    <a:pt x="133" y="387"/>
                  </a:lnTo>
                  <a:lnTo>
                    <a:pt x="137" y="388"/>
                  </a:lnTo>
                  <a:lnTo>
                    <a:pt x="141" y="390"/>
                  </a:lnTo>
                  <a:lnTo>
                    <a:pt x="141" y="393"/>
                  </a:lnTo>
                  <a:lnTo>
                    <a:pt x="142" y="395"/>
                  </a:lnTo>
                  <a:lnTo>
                    <a:pt x="142" y="398"/>
                  </a:lnTo>
                  <a:lnTo>
                    <a:pt x="142" y="401"/>
                  </a:lnTo>
                  <a:lnTo>
                    <a:pt x="138" y="402"/>
                  </a:lnTo>
                  <a:lnTo>
                    <a:pt x="134" y="402"/>
                  </a:lnTo>
                  <a:lnTo>
                    <a:pt x="129" y="402"/>
                  </a:lnTo>
                  <a:lnTo>
                    <a:pt x="125" y="403"/>
                  </a:lnTo>
                  <a:lnTo>
                    <a:pt x="129" y="405"/>
                  </a:lnTo>
                  <a:lnTo>
                    <a:pt x="133" y="407"/>
                  </a:lnTo>
                  <a:lnTo>
                    <a:pt x="138" y="409"/>
                  </a:lnTo>
                  <a:lnTo>
                    <a:pt x="144" y="411"/>
                  </a:lnTo>
                  <a:lnTo>
                    <a:pt x="145" y="413"/>
                  </a:lnTo>
                  <a:lnTo>
                    <a:pt x="146" y="415"/>
                  </a:lnTo>
                  <a:lnTo>
                    <a:pt x="146" y="418"/>
                  </a:lnTo>
                  <a:lnTo>
                    <a:pt x="146" y="423"/>
                  </a:lnTo>
                  <a:lnTo>
                    <a:pt x="145" y="424"/>
                  </a:lnTo>
                  <a:lnTo>
                    <a:pt x="145" y="425"/>
                  </a:lnTo>
                  <a:lnTo>
                    <a:pt x="143" y="425"/>
                  </a:lnTo>
                  <a:lnTo>
                    <a:pt x="140" y="424"/>
                  </a:lnTo>
                  <a:lnTo>
                    <a:pt x="139" y="425"/>
                  </a:lnTo>
                  <a:lnTo>
                    <a:pt x="139" y="426"/>
                  </a:lnTo>
                  <a:lnTo>
                    <a:pt x="138" y="427"/>
                  </a:lnTo>
                  <a:lnTo>
                    <a:pt x="137" y="428"/>
                  </a:lnTo>
                  <a:lnTo>
                    <a:pt x="142" y="431"/>
                  </a:lnTo>
                  <a:lnTo>
                    <a:pt x="148" y="434"/>
                  </a:lnTo>
                  <a:lnTo>
                    <a:pt x="152" y="440"/>
                  </a:lnTo>
                  <a:lnTo>
                    <a:pt x="153" y="449"/>
                  </a:lnTo>
                  <a:lnTo>
                    <a:pt x="147" y="448"/>
                  </a:lnTo>
                  <a:lnTo>
                    <a:pt x="141" y="448"/>
                  </a:lnTo>
                  <a:lnTo>
                    <a:pt x="135" y="448"/>
                  </a:lnTo>
                  <a:lnTo>
                    <a:pt x="130" y="447"/>
                  </a:lnTo>
                  <a:lnTo>
                    <a:pt x="129" y="448"/>
                  </a:lnTo>
                  <a:lnTo>
                    <a:pt x="129" y="449"/>
                  </a:lnTo>
                  <a:lnTo>
                    <a:pt x="128" y="450"/>
                  </a:lnTo>
                  <a:lnTo>
                    <a:pt x="134" y="452"/>
                  </a:lnTo>
                  <a:lnTo>
                    <a:pt x="140" y="453"/>
                  </a:lnTo>
                  <a:lnTo>
                    <a:pt x="145" y="455"/>
                  </a:lnTo>
                  <a:lnTo>
                    <a:pt x="149" y="456"/>
                  </a:lnTo>
                  <a:lnTo>
                    <a:pt x="153" y="458"/>
                  </a:lnTo>
                  <a:lnTo>
                    <a:pt x="157" y="462"/>
                  </a:lnTo>
                  <a:lnTo>
                    <a:pt x="159" y="467"/>
                  </a:lnTo>
                  <a:lnTo>
                    <a:pt x="161" y="475"/>
                  </a:lnTo>
                  <a:lnTo>
                    <a:pt x="159" y="475"/>
                  </a:lnTo>
                  <a:lnTo>
                    <a:pt x="155" y="475"/>
                  </a:lnTo>
                  <a:lnTo>
                    <a:pt x="150" y="474"/>
                  </a:lnTo>
                  <a:lnTo>
                    <a:pt x="143" y="473"/>
                  </a:lnTo>
                  <a:lnTo>
                    <a:pt x="143" y="474"/>
                  </a:lnTo>
                  <a:lnTo>
                    <a:pt x="144" y="475"/>
                  </a:lnTo>
                  <a:lnTo>
                    <a:pt x="144" y="476"/>
                  </a:lnTo>
                  <a:lnTo>
                    <a:pt x="144" y="477"/>
                  </a:lnTo>
                  <a:lnTo>
                    <a:pt x="149" y="479"/>
                  </a:lnTo>
                  <a:lnTo>
                    <a:pt x="154" y="481"/>
                  </a:lnTo>
                  <a:lnTo>
                    <a:pt x="158" y="483"/>
                  </a:lnTo>
                  <a:lnTo>
                    <a:pt x="163" y="485"/>
                  </a:lnTo>
                  <a:lnTo>
                    <a:pt x="163" y="489"/>
                  </a:lnTo>
                  <a:lnTo>
                    <a:pt x="164" y="492"/>
                  </a:lnTo>
                  <a:lnTo>
                    <a:pt x="164" y="495"/>
                  </a:lnTo>
                  <a:lnTo>
                    <a:pt x="164" y="498"/>
                  </a:lnTo>
                  <a:lnTo>
                    <a:pt x="158" y="499"/>
                  </a:lnTo>
                  <a:lnTo>
                    <a:pt x="151" y="497"/>
                  </a:lnTo>
                  <a:lnTo>
                    <a:pt x="145" y="496"/>
                  </a:lnTo>
                  <a:lnTo>
                    <a:pt x="139" y="497"/>
                  </a:lnTo>
                  <a:lnTo>
                    <a:pt x="144" y="501"/>
                  </a:lnTo>
                  <a:lnTo>
                    <a:pt x="151" y="504"/>
                  </a:lnTo>
                  <a:lnTo>
                    <a:pt x="159" y="507"/>
                  </a:lnTo>
                  <a:lnTo>
                    <a:pt x="168" y="509"/>
                  </a:lnTo>
                  <a:lnTo>
                    <a:pt x="168" y="512"/>
                  </a:lnTo>
                  <a:lnTo>
                    <a:pt x="169" y="514"/>
                  </a:lnTo>
                  <a:lnTo>
                    <a:pt x="169" y="517"/>
                  </a:lnTo>
                  <a:lnTo>
                    <a:pt x="170" y="520"/>
                  </a:lnTo>
                  <a:lnTo>
                    <a:pt x="165" y="522"/>
                  </a:lnTo>
                  <a:lnTo>
                    <a:pt x="158" y="521"/>
                  </a:lnTo>
                  <a:lnTo>
                    <a:pt x="151" y="520"/>
                  </a:lnTo>
                  <a:lnTo>
                    <a:pt x="147" y="519"/>
                  </a:lnTo>
                  <a:lnTo>
                    <a:pt x="150" y="521"/>
                  </a:lnTo>
                  <a:lnTo>
                    <a:pt x="154" y="524"/>
                  </a:lnTo>
                  <a:lnTo>
                    <a:pt x="160" y="527"/>
                  </a:lnTo>
                  <a:lnTo>
                    <a:pt x="172" y="532"/>
                  </a:lnTo>
                  <a:lnTo>
                    <a:pt x="172" y="534"/>
                  </a:lnTo>
                  <a:lnTo>
                    <a:pt x="172" y="536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67" y="540"/>
                  </a:lnTo>
                  <a:lnTo>
                    <a:pt x="162" y="540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9" y="543"/>
                  </a:lnTo>
                  <a:lnTo>
                    <a:pt x="168" y="546"/>
                  </a:lnTo>
                  <a:lnTo>
                    <a:pt x="175" y="553"/>
                  </a:lnTo>
                  <a:lnTo>
                    <a:pt x="177" y="565"/>
                  </a:lnTo>
                  <a:lnTo>
                    <a:pt x="172" y="564"/>
                  </a:lnTo>
                  <a:lnTo>
                    <a:pt x="167" y="564"/>
                  </a:lnTo>
                  <a:lnTo>
                    <a:pt x="161" y="563"/>
                  </a:lnTo>
                  <a:lnTo>
                    <a:pt x="156" y="563"/>
                  </a:lnTo>
                  <a:lnTo>
                    <a:pt x="156" y="564"/>
                  </a:lnTo>
                  <a:lnTo>
                    <a:pt x="155" y="564"/>
                  </a:lnTo>
                  <a:lnTo>
                    <a:pt x="155" y="565"/>
                  </a:lnTo>
                  <a:lnTo>
                    <a:pt x="162" y="567"/>
                  </a:lnTo>
                  <a:lnTo>
                    <a:pt x="168" y="570"/>
                  </a:lnTo>
                  <a:lnTo>
                    <a:pt x="174" y="573"/>
                  </a:lnTo>
                  <a:lnTo>
                    <a:pt x="181" y="576"/>
                  </a:lnTo>
                  <a:lnTo>
                    <a:pt x="181" y="577"/>
                  </a:lnTo>
                  <a:lnTo>
                    <a:pt x="181" y="578"/>
                  </a:lnTo>
                  <a:lnTo>
                    <a:pt x="181" y="580"/>
                  </a:lnTo>
                  <a:lnTo>
                    <a:pt x="182" y="581"/>
                  </a:lnTo>
                  <a:lnTo>
                    <a:pt x="178" y="581"/>
                  </a:lnTo>
                  <a:lnTo>
                    <a:pt x="173" y="581"/>
                  </a:lnTo>
                  <a:lnTo>
                    <a:pt x="169" y="581"/>
                  </a:lnTo>
                  <a:lnTo>
                    <a:pt x="165" y="581"/>
                  </a:lnTo>
                  <a:lnTo>
                    <a:pt x="165" y="582"/>
                  </a:lnTo>
                  <a:lnTo>
                    <a:pt x="166" y="583"/>
                  </a:lnTo>
                  <a:lnTo>
                    <a:pt x="166" y="585"/>
                  </a:lnTo>
                  <a:lnTo>
                    <a:pt x="166" y="586"/>
                  </a:lnTo>
                  <a:lnTo>
                    <a:pt x="171" y="587"/>
                  </a:lnTo>
                  <a:lnTo>
                    <a:pt x="176" y="589"/>
                  </a:lnTo>
                  <a:lnTo>
                    <a:pt x="181" y="590"/>
                  </a:lnTo>
                  <a:lnTo>
                    <a:pt x="186" y="592"/>
                  </a:lnTo>
                  <a:lnTo>
                    <a:pt x="187" y="596"/>
                  </a:lnTo>
                  <a:lnTo>
                    <a:pt x="187" y="599"/>
                  </a:lnTo>
                  <a:lnTo>
                    <a:pt x="187" y="602"/>
                  </a:lnTo>
                  <a:lnTo>
                    <a:pt x="187" y="606"/>
                  </a:lnTo>
                  <a:lnTo>
                    <a:pt x="180" y="605"/>
                  </a:lnTo>
                  <a:lnTo>
                    <a:pt x="174" y="604"/>
                  </a:lnTo>
                  <a:lnTo>
                    <a:pt x="167" y="604"/>
                  </a:lnTo>
                  <a:lnTo>
                    <a:pt x="160" y="603"/>
                  </a:lnTo>
                  <a:lnTo>
                    <a:pt x="160" y="604"/>
                  </a:lnTo>
                  <a:lnTo>
                    <a:pt x="160" y="605"/>
                  </a:lnTo>
                  <a:lnTo>
                    <a:pt x="159" y="606"/>
                  </a:lnTo>
                  <a:lnTo>
                    <a:pt x="162" y="608"/>
                  </a:lnTo>
                  <a:lnTo>
                    <a:pt x="165" y="609"/>
                  </a:lnTo>
                  <a:lnTo>
                    <a:pt x="168" y="610"/>
                  </a:lnTo>
                  <a:lnTo>
                    <a:pt x="170" y="611"/>
                  </a:lnTo>
                  <a:lnTo>
                    <a:pt x="174" y="612"/>
                  </a:lnTo>
                  <a:lnTo>
                    <a:pt x="178" y="613"/>
                  </a:lnTo>
                  <a:lnTo>
                    <a:pt x="183" y="615"/>
                  </a:lnTo>
                  <a:lnTo>
                    <a:pt x="190" y="617"/>
                  </a:lnTo>
                  <a:lnTo>
                    <a:pt x="191" y="619"/>
                  </a:lnTo>
                  <a:lnTo>
                    <a:pt x="192" y="621"/>
                  </a:lnTo>
                  <a:lnTo>
                    <a:pt x="192" y="624"/>
                  </a:lnTo>
                  <a:lnTo>
                    <a:pt x="191" y="628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81" y="629"/>
                  </a:lnTo>
                  <a:lnTo>
                    <a:pt x="178" y="630"/>
                  </a:lnTo>
                  <a:lnTo>
                    <a:pt x="178" y="631"/>
                  </a:lnTo>
                  <a:lnTo>
                    <a:pt x="177" y="631"/>
                  </a:lnTo>
                  <a:lnTo>
                    <a:pt x="177" y="632"/>
                  </a:lnTo>
                  <a:lnTo>
                    <a:pt x="184" y="635"/>
                  </a:lnTo>
                  <a:lnTo>
                    <a:pt x="193" y="640"/>
                  </a:lnTo>
                  <a:lnTo>
                    <a:pt x="200" y="648"/>
                  </a:lnTo>
                  <a:lnTo>
                    <a:pt x="203" y="658"/>
                  </a:lnTo>
                  <a:lnTo>
                    <a:pt x="199" y="659"/>
                  </a:lnTo>
                  <a:lnTo>
                    <a:pt x="194" y="661"/>
                  </a:lnTo>
                  <a:lnTo>
                    <a:pt x="189" y="662"/>
                  </a:lnTo>
                  <a:lnTo>
                    <a:pt x="186" y="664"/>
                  </a:lnTo>
                  <a:lnTo>
                    <a:pt x="197" y="666"/>
                  </a:lnTo>
                  <a:lnTo>
                    <a:pt x="209" y="668"/>
                  </a:lnTo>
                  <a:lnTo>
                    <a:pt x="221" y="670"/>
                  </a:lnTo>
                  <a:lnTo>
                    <a:pt x="234" y="671"/>
                  </a:lnTo>
                  <a:lnTo>
                    <a:pt x="246" y="673"/>
                  </a:lnTo>
                  <a:lnTo>
                    <a:pt x="259" y="674"/>
                  </a:lnTo>
                  <a:lnTo>
                    <a:pt x="272" y="676"/>
                  </a:lnTo>
                  <a:lnTo>
                    <a:pt x="286" y="679"/>
                  </a:lnTo>
                  <a:lnTo>
                    <a:pt x="285" y="680"/>
                  </a:lnTo>
                  <a:lnTo>
                    <a:pt x="283" y="680"/>
                  </a:lnTo>
                  <a:lnTo>
                    <a:pt x="280" y="681"/>
                  </a:lnTo>
                  <a:lnTo>
                    <a:pt x="276" y="681"/>
                  </a:lnTo>
                  <a:lnTo>
                    <a:pt x="268" y="681"/>
                  </a:lnTo>
                  <a:lnTo>
                    <a:pt x="257" y="681"/>
                  </a:lnTo>
                  <a:lnTo>
                    <a:pt x="242" y="682"/>
                  </a:lnTo>
                  <a:lnTo>
                    <a:pt x="222" y="682"/>
                  </a:lnTo>
                  <a:lnTo>
                    <a:pt x="222" y="683"/>
                  </a:lnTo>
                  <a:lnTo>
                    <a:pt x="222" y="684"/>
                  </a:lnTo>
                  <a:lnTo>
                    <a:pt x="222" y="685"/>
                  </a:lnTo>
                  <a:lnTo>
                    <a:pt x="222" y="686"/>
                  </a:lnTo>
                  <a:lnTo>
                    <a:pt x="233" y="686"/>
                  </a:lnTo>
                  <a:lnTo>
                    <a:pt x="243" y="687"/>
                  </a:lnTo>
                  <a:lnTo>
                    <a:pt x="254" y="688"/>
                  </a:lnTo>
                  <a:lnTo>
                    <a:pt x="265" y="688"/>
                  </a:lnTo>
                  <a:lnTo>
                    <a:pt x="276" y="689"/>
                  </a:lnTo>
                  <a:lnTo>
                    <a:pt x="287" y="690"/>
                  </a:lnTo>
                  <a:lnTo>
                    <a:pt x="298" y="691"/>
                  </a:lnTo>
                  <a:lnTo>
                    <a:pt x="309" y="692"/>
                  </a:lnTo>
                  <a:lnTo>
                    <a:pt x="320" y="693"/>
                  </a:lnTo>
                  <a:lnTo>
                    <a:pt x="331" y="694"/>
                  </a:lnTo>
                  <a:lnTo>
                    <a:pt x="343" y="695"/>
                  </a:lnTo>
                  <a:lnTo>
                    <a:pt x="354" y="696"/>
                  </a:lnTo>
                  <a:lnTo>
                    <a:pt x="365" y="697"/>
                  </a:lnTo>
                  <a:lnTo>
                    <a:pt x="376" y="698"/>
                  </a:lnTo>
                  <a:lnTo>
                    <a:pt x="387" y="700"/>
                  </a:lnTo>
                  <a:lnTo>
                    <a:pt x="398" y="701"/>
                  </a:lnTo>
                  <a:lnTo>
                    <a:pt x="398" y="702"/>
                  </a:lnTo>
                  <a:lnTo>
                    <a:pt x="398" y="703"/>
                  </a:lnTo>
                  <a:lnTo>
                    <a:pt x="398" y="704"/>
                  </a:lnTo>
                  <a:lnTo>
                    <a:pt x="398" y="705"/>
                  </a:lnTo>
                  <a:lnTo>
                    <a:pt x="384" y="705"/>
                  </a:lnTo>
                  <a:lnTo>
                    <a:pt x="369" y="705"/>
                  </a:lnTo>
                  <a:lnTo>
                    <a:pt x="355" y="706"/>
                  </a:lnTo>
                  <a:lnTo>
                    <a:pt x="341" y="706"/>
                  </a:lnTo>
                  <a:lnTo>
                    <a:pt x="326" y="707"/>
                  </a:lnTo>
                  <a:lnTo>
                    <a:pt x="312" y="707"/>
                  </a:lnTo>
                  <a:lnTo>
                    <a:pt x="298" y="708"/>
                  </a:lnTo>
                  <a:lnTo>
                    <a:pt x="283" y="708"/>
                  </a:lnTo>
                  <a:lnTo>
                    <a:pt x="269" y="709"/>
                  </a:lnTo>
                  <a:lnTo>
                    <a:pt x="255" y="710"/>
                  </a:lnTo>
                  <a:lnTo>
                    <a:pt x="241" y="711"/>
                  </a:lnTo>
                  <a:lnTo>
                    <a:pt x="227" y="712"/>
                  </a:lnTo>
                  <a:lnTo>
                    <a:pt x="213" y="714"/>
                  </a:lnTo>
                  <a:lnTo>
                    <a:pt x="199" y="715"/>
                  </a:lnTo>
                  <a:lnTo>
                    <a:pt x="185" y="716"/>
                  </a:lnTo>
                  <a:lnTo>
                    <a:pt x="171" y="718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5" name="Freeform 28"/>
            <p:cNvSpPr>
              <a:spLocks/>
            </p:cNvSpPr>
            <p:nvPr/>
          </p:nvSpPr>
          <p:spPr bwMode="auto">
            <a:xfrm>
              <a:off x="2835" y="1344"/>
              <a:ext cx="1769" cy="2009"/>
            </a:xfrm>
            <a:custGeom>
              <a:avLst/>
              <a:gdLst>
                <a:gd name="T0" fmla="*/ 2753 w 847"/>
                <a:gd name="T1" fmla="*/ 8680 h 930"/>
                <a:gd name="T2" fmla="*/ 1395 w 847"/>
                <a:gd name="T3" fmla="*/ 8455 h 930"/>
                <a:gd name="T4" fmla="*/ 345 w 847"/>
                <a:gd name="T5" fmla="*/ 8974 h 930"/>
                <a:gd name="T6" fmla="*/ 192 w 847"/>
                <a:gd name="T7" fmla="*/ 8829 h 930"/>
                <a:gd name="T8" fmla="*/ 1295 w 847"/>
                <a:gd name="T9" fmla="*/ 8105 h 930"/>
                <a:gd name="T10" fmla="*/ 144 w 847"/>
                <a:gd name="T11" fmla="*/ 8768 h 930"/>
                <a:gd name="T12" fmla="*/ 528 w 847"/>
                <a:gd name="T13" fmla="*/ 8055 h 930"/>
                <a:gd name="T14" fmla="*/ 1213 w 847"/>
                <a:gd name="T15" fmla="*/ 7630 h 930"/>
                <a:gd name="T16" fmla="*/ 44 w 847"/>
                <a:gd name="T17" fmla="*/ 8395 h 930"/>
                <a:gd name="T18" fmla="*/ 493 w 847"/>
                <a:gd name="T19" fmla="*/ 7621 h 930"/>
                <a:gd name="T20" fmla="*/ 476 w 847"/>
                <a:gd name="T21" fmla="*/ 7461 h 930"/>
                <a:gd name="T22" fmla="*/ 317 w 847"/>
                <a:gd name="T23" fmla="*/ 7256 h 930"/>
                <a:gd name="T24" fmla="*/ 1165 w 847"/>
                <a:gd name="T25" fmla="*/ 6682 h 930"/>
                <a:gd name="T26" fmla="*/ 201 w 847"/>
                <a:gd name="T27" fmla="*/ 7228 h 930"/>
                <a:gd name="T28" fmla="*/ 510 w 847"/>
                <a:gd name="T29" fmla="*/ 6571 h 930"/>
                <a:gd name="T30" fmla="*/ 1422 w 847"/>
                <a:gd name="T31" fmla="*/ 6057 h 930"/>
                <a:gd name="T32" fmla="*/ 100 w 847"/>
                <a:gd name="T33" fmla="*/ 6822 h 930"/>
                <a:gd name="T34" fmla="*/ 602 w 847"/>
                <a:gd name="T35" fmla="*/ 5969 h 930"/>
                <a:gd name="T36" fmla="*/ 1122 w 847"/>
                <a:gd name="T37" fmla="*/ 5595 h 930"/>
                <a:gd name="T38" fmla="*/ 84 w 847"/>
                <a:gd name="T39" fmla="*/ 6202 h 930"/>
                <a:gd name="T40" fmla="*/ 1222 w 847"/>
                <a:gd name="T41" fmla="*/ 4919 h 930"/>
                <a:gd name="T42" fmla="*/ 244 w 847"/>
                <a:gd name="T43" fmla="*/ 5342 h 930"/>
                <a:gd name="T44" fmla="*/ 1257 w 847"/>
                <a:gd name="T45" fmla="*/ 4517 h 930"/>
                <a:gd name="T46" fmla="*/ 654 w 847"/>
                <a:gd name="T47" fmla="*/ 4770 h 930"/>
                <a:gd name="T48" fmla="*/ 144 w 847"/>
                <a:gd name="T49" fmla="*/ 5213 h 930"/>
                <a:gd name="T50" fmla="*/ 1330 w 847"/>
                <a:gd name="T51" fmla="*/ 4003 h 930"/>
                <a:gd name="T52" fmla="*/ 165 w 847"/>
                <a:gd name="T53" fmla="*/ 4657 h 930"/>
                <a:gd name="T54" fmla="*/ 865 w 847"/>
                <a:gd name="T55" fmla="*/ 3659 h 930"/>
                <a:gd name="T56" fmla="*/ 1314 w 847"/>
                <a:gd name="T57" fmla="*/ 3415 h 930"/>
                <a:gd name="T58" fmla="*/ 184 w 847"/>
                <a:gd name="T59" fmla="*/ 4143 h 930"/>
                <a:gd name="T60" fmla="*/ 902 w 847"/>
                <a:gd name="T61" fmla="*/ 3117 h 930"/>
                <a:gd name="T62" fmla="*/ 929 w 847"/>
                <a:gd name="T63" fmla="*/ 2981 h 930"/>
                <a:gd name="T64" fmla="*/ 175 w 847"/>
                <a:gd name="T65" fmla="*/ 3508 h 930"/>
                <a:gd name="T66" fmla="*/ 1130 w 847"/>
                <a:gd name="T67" fmla="*/ 2458 h 930"/>
                <a:gd name="T68" fmla="*/ 1475 w 847"/>
                <a:gd name="T69" fmla="*/ 2225 h 930"/>
                <a:gd name="T70" fmla="*/ 201 w 847"/>
                <a:gd name="T71" fmla="*/ 3033 h 930"/>
                <a:gd name="T72" fmla="*/ 865 w 847"/>
                <a:gd name="T73" fmla="*/ 2076 h 930"/>
                <a:gd name="T74" fmla="*/ 1807 w 847"/>
                <a:gd name="T75" fmla="*/ 1676 h 930"/>
                <a:gd name="T76" fmla="*/ 1506 w 847"/>
                <a:gd name="T77" fmla="*/ 1661 h 930"/>
                <a:gd name="T78" fmla="*/ 376 w 847"/>
                <a:gd name="T79" fmla="*/ 2337 h 930"/>
                <a:gd name="T80" fmla="*/ 384 w 847"/>
                <a:gd name="T81" fmla="*/ 1895 h 930"/>
                <a:gd name="T82" fmla="*/ 1623 w 847"/>
                <a:gd name="T83" fmla="*/ 1231 h 930"/>
                <a:gd name="T84" fmla="*/ 1548 w 847"/>
                <a:gd name="T85" fmla="*/ 1182 h 930"/>
                <a:gd name="T86" fmla="*/ 393 w 847"/>
                <a:gd name="T87" fmla="*/ 1745 h 930"/>
                <a:gd name="T88" fmla="*/ 376 w 847"/>
                <a:gd name="T89" fmla="*/ 1339 h 930"/>
                <a:gd name="T90" fmla="*/ 1303 w 847"/>
                <a:gd name="T91" fmla="*/ 825 h 930"/>
                <a:gd name="T92" fmla="*/ 1295 w 847"/>
                <a:gd name="T93" fmla="*/ 728 h 930"/>
                <a:gd name="T94" fmla="*/ 353 w 847"/>
                <a:gd name="T95" fmla="*/ 1208 h 930"/>
                <a:gd name="T96" fmla="*/ 1055 w 847"/>
                <a:gd name="T97" fmla="*/ 495 h 930"/>
                <a:gd name="T98" fmla="*/ 2945 w 847"/>
                <a:gd name="T99" fmla="*/ 9 h 930"/>
                <a:gd name="T100" fmla="*/ 4144 w 847"/>
                <a:gd name="T101" fmla="*/ 644 h 930"/>
                <a:gd name="T102" fmla="*/ 4756 w 847"/>
                <a:gd name="T103" fmla="*/ 1050 h 930"/>
                <a:gd name="T104" fmla="*/ 5558 w 847"/>
                <a:gd name="T105" fmla="*/ 1017 h 930"/>
                <a:gd name="T106" fmla="*/ 6980 w 847"/>
                <a:gd name="T107" fmla="*/ 797 h 930"/>
                <a:gd name="T108" fmla="*/ 7550 w 847"/>
                <a:gd name="T109" fmla="*/ 1676 h 930"/>
                <a:gd name="T110" fmla="*/ 6531 w 847"/>
                <a:gd name="T111" fmla="*/ 5133 h 930"/>
                <a:gd name="T112" fmla="*/ 5322 w 847"/>
                <a:gd name="T113" fmla="*/ 8993 h 930"/>
                <a:gd name="T114" fmla="*/ 4401 w 847"/>
                <a:gd name="T115" fmla="*/ 9375 h 9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7"/>
                <a:gd name="T175" fmla="*/ 0 h 930"/>
                <a:gd name="T176" fmla="*/ 847 w 847"/>
                <a:gd name="T177" fmla="*/ 930 h 9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7" h="930">
                  <a:moveTo>
                    <a:pt x="472" y="930"/>
                  </a:moveTo>
                  <a:lnTo>
                    <a:pt x="446" y="928"/>
                  </a:lnTo>
                  <a:lnTo>
                    <a:pt x="424" y="925"/>
                  </a:lnTo>
                  <a:lnTo>
                    <a:pt x="404" y="921"/>
                  </a:lnTo>
                  <a:lnTo>
                    <a:pt x="387" y="916"/>
                  </a:lnTo>
                  <a:lnTo>
                    <a:pt x="370" y="910"/>
                  </a:lnTo>
                  <a:lnTo>
                    <a:pt x="354" y="901"/>
                  </a:lnTo>
                  <a:lnTo>
                    <a:pt x="337" y="890"/>
                  </a:lnTo>
                  <a:lnTo>
                    <a:pt x="318" y="876"/>
                  </a:lnTo>
                  <a:lnTo>
                    <a:pt x="302" y="861"/>
                  </a:lnTo>
                  <a:lnTo>
                    <a:pt x="287" y="849"/>
                  </a:lnTo>
                  <a:lnTo>
                    <a:pt x="273" y="841"/>
                  </a:lnTo>
                  <a:lnTo>
                    <a:pt x="260" y="834"/>
                  </a:lnTo>
                  <a:lnTo>
                    <a:pt x="247" y="830"/>
                  </a:lnTo>
                  <a:lnTo>
                    <a:pt x="231" y="828"/>
                  </a:lnTo>
                  <a:lnTo>
                    <a:pt x="213" y="826"/>
                  </a:lnTo>
                  <a:lnTo>
                    <a:pt x="191" y="826"/>
                  </a:lnTo>
                  <a:lnTo>
                    <a:pt x="178" y="831"/>
                  </a:lnTo>
                  <a:lnTo>
                    <a:pt x="166" y="835"/>
                  </a:lnTo>
                  <a:lnTo>
                    <a:pt x="153" y="839"/>
                  </a:lnTo>
                  <a:lnTo>
                    <a:pt x="141" y="843"/>
                  </a:lnTo>
                  <a:lnTo>
                    <a:pt x="129" y="847"/>
                  </a:lnTo>
                  <a:lnTo>
                    <a:pt x="117" y="852"/>
                  </a:lnTo>
                  <a:lnTo>
                    <a:pt x="106" y="857"/>
                  </a:lnTo>
                  <a:lnTo>
                    <a:pt x="94" y="862"/>
                  </a:lnTo>
                  <a:lnTo>
                    <a:pt x="83" y="867"/>
                  </a:lnTo>
                  <a:lnTo>
                    <a:pt x="71" y="873"/>
                  </a:lnTo>
                  <a:lnTo>
                    <a:pt x="60" y="878"/>
                  </a:lnTo>
                  <a:lnTo>
                    <a:pt x="49" y="884"/>
                  </a:lnTo>
                  <a:lnTo>
                    <a:pt x="38" y="890"/>
                  </a:lnTo>
                  <a:lnTo>
                    <a:pt x="27" y="897"/>
                  </a:lnTo>
                  <a:lnTo>
                    <a:pt x="17" y="904"/>
                  </a:lnTo>
                  <a:lnTo>
                    <a:pt x="6" y="911"/>
                  </a:lnTo>
                  <a:lnTo>
                    <a:pt x="5" y="910"/>
                  </a:lnTo>
                  <a:lnTo>
                    <a:pt x="3" y="910"/>
                  </a:lnTo>
                  <a:lnTo>
                    <a:pt x="2" y="910"/>
                  </a:lnTo>
                  <a:lnTo>
                    <a:pt x="0" y="910"/>
                  </a:lnTo>
                  <a:lnTo>
                    <a:pt x="3" y="899"/>
                  </a:lnTo>
                  <a:lnTo>
                    <a:pt x="11" y="888"/>
                  </a:lnTo>
                  <a:lnTo>
                    <a:pt x="21" y="876"/>
                  </a:lnTo>
                  <a:lnTo>
                    <a:pt x="34" y="864"/>
                  </a:lnTo>
                  <a:lnTo>
                    <a:pt x="48" y="853"/>
                  </a:lnTo>
                  <a:lnTo>
                    <a:pt x="61" y="843"/>
                  </a:lnTo>
                  <a:lnTo>
                    <a:pt x="74" y="835"/>
                  </a:lnTo>
                  <a:lnTo>
                    <a:pt x="84" y="828"/>
                  </a:lnTo>
                  <a:lnTo>
                    <a:pt x="104" y="819"/>
                  </a:lnTo>
                  <a:lnTo>
                    <a:pt x="119" y="813"/>
                  </a:lnTo>
                  <a:lnTo>
                    <a:pt x="130" y="809"/>
                  </a:lnTo>
                  <a:lnTo>
                    <a:pt x="138" y="806"/>
                  </a:lnTo>
                  <a:lnTo>
                    <a:pt x="142" y="804"/>
                  </a:lnTo>
                  <a:lnTo>
                    <a:pt x="144" y="803"/>
                  </a:lnTo>
                  <a:lnTo>
                    <a:pt x="146" y="802"/>
                  </a:lnTo>
                  <a:lnTo>
                    <a:pt x="146" y="801"/>
                  </a:lnTo>
                  <a:lnTo>
                    <a:pt x="125" y="801"/>
                  </a:lnTo>
                  <a:lnTo>
                    <a:pt x="104" y="805"/>
                  </a:lnTo>
                  <a:lnTo>
                    <a:pt x="85" y="814"/>
                  </a:lnTo>
                  <a:lnTo>
                    <a:pt x="66" y="826"/>
                  </a:lnTo>
                  <a:lnTo>
                    <a:pt x="48" y="840"/>
                  </a:lnTo>
                  <a:lnTo>
                    <a:pt x="31" y="855"/>
                  </a:lnTo>
                  <a:lnTo>
                    <a:pt x="16" y="870"/>
                  </a:lnTo>
                  <a:lnTo>
                    <a:pt x="2" y="883"/>
                  </a:lnTo>
                  <a:lnTo>
                    <a:pt x="2" y="876"/>
                  </a:lnTo>
                  <a:lnTo>
                    <a:pt x="2" y="870"/>
                  </a:lnTo>
                  <a:lnTo>
                    <a:pt x="1" y="864"/>
                  </a:lnTo>
                  <a:lnTo>
                    <a:pt x="1" y="858"/>
                  </a:lnTo>
                  <a:lnTo>
                    <a:pt x="11" y="845"/>
                  </a:lnTo>
                  <a:lnTo>
                    <a:pt x="22" y="832"/>
                  </a:lnTo>
                  <a:lnTo>
                    <a:pt x="34" y="820"/>
                  </a:lnTo>
                  <a:lnTo>
                    <a:pt x="46" y="809"/>
                  </a:lnTo>
                  <a:lnTo>
                    <a:pt x="58" y="799"/>
                  </a:lnTo>
                  <a:lnTo>
                    <a:pt x="71" y="789"/>
                  </a:lnTo>
                  <a:lnTo>
                    <a:pt x="84" y="779"/>
                  </a:lnTo>
                  <a:lnTo>
                    <a:pt x="98" y="769"/>
                  </a:lnTo>
                  <a:lnTo>
                    <a:pt x="103" y="768"/>
                  </a:lnTo>
                  <a:lnTo>
                    <a:pt x="108" y="766"/>
                  </a:lnTo>
                  <a:lnTo>
                    <a:pt x="113" y="765"/>
                  </a:lnTo>
                  <a:lnTo>
                    <a:pt x="118" y="763"/>
                  </a:lnTo>
                  <a:lnTo>
                    <a:pt x="123" y="761"/>
                  </a:lnTo>
                  <a:lnTo>
                    <a:pt x="128" y="759"/>
                  </a:lnTo>
                  <a:lnTo>
                    <a:pt x="133" y="757"/>
                  </a:lnTo>
                  <a:lnTo>
                    <a:pt x="137" y="754"/>
                  </a:lnTo>
                  <a:lnTo>
                    <a:pt x="113" y="758"/>
                  </a:lnTo>
                  <a:lnTo>
                    <a:pt x="94" y="763"/>
                  </a:lnTo>
                  <a:lnTo>
                    <a:pt x="78" y="769"/>
                  </a:lnTo>
                  <a:lnTo>
                    <a:pt x="64" y="776"/>
                  </a:lnTo>
                  <a:lnTo>
                    <a:pt x="52" y="786"/>
                  </a:lnTo>
                  <a:lnTo>
                    <a:pt x="39" y="798"/>
                  </a:lnTo>
                  <a:lnTo>
                    <a:pt x="24" y="814"/>
                  </a:lnTo>
                  <a:lnTo>
                    <a:pt x="6" y="833"/>
                  </a:lnTo>
                  <a:lnTo>
                    <a:pt x="5" y="833"/>
                  </a:lnTo>
                  <a:lnTo>
                    <a:pt x="4" y="833"/>
                  </a:lnTo>
                  <a:lnTo>
                    <a:pt x="3" y="834"/>
                  </a:lnTo>
                  <a:lnTo>
                    <a:pt x="2" y="834"/>
                  </a:lnTo>
                  <a:lnTo>
                    <a:pt x="2" y="826"/>
                  </a:lnTo>
                  <a:lnTo>
                    <a:pt x="3" y="818"/>
                  </a:lnTo>
                  <a:lnTo>
                    <a:pt x="3" y="811"/>
                  </a:lnTo>
                  <a:lnTo>
                    <a:pt x="4" y="804"/>
                  </a:lnTo>
                  <a:lnTo>
                    <a:pt x="22" y="786"/>
                  </a:lnTo>
                  <a:lnTo>
                    <a:pt x="38" y="770"/>
                  </a:lnTo>
                  <a:lnTo>
                    <a:pt x="54" y="756"/>
                  </a:lnTo>
                  <a:lnTo>
                    <a:pt x="70" y="743"/>
                  </a:lnTo>
                  <a:lnTo>
                    <a:pt x="86" y="732"/>
                  </a:lnTo>
                  <a:lnTo>
                    <a:pt x="104" y="722"/>
                  </a:lnTo>
                  <a:lnTo>
                    <a:pt x="125" y="712"/>
                  </a:lnTo>
                  <a:lnTo>
                    <a:pt x="149" y="702"/>
                  </a:lnTo>
                  <a:lnTo>
                    <a:pt x="125" y="704"/>
                  </a:lnTo>
                  <a:lnTo>
                    <a:pt x="104" y="709"/>
                  </a:lnTo>
                  <a:lnTo>
                    <a:pt x="85" y="717"/>
                  </a:lnTo>
                  <a:lnTo>
                    <a:pt x="68" y="728"/>
                  </a:lnTo>
                  <a:lnTo>
                    <a:pt x="52" y="740"/>
                  </a:lnTo>
                  <a:lnTo>
                    <a:pt x="36" y="754"/>
                  </a:lnTo>
                  <a:lnTo>
                    <a:pt x="21" y="769"/>
                  </a:lnTo>
                  <a:lnTo>
                    <a:pt x="5" y="785"/>
                  </a:lnTo>
                  <a:lnTo>
                    <a:pt x="5" y="777"/>
                  </a:lnTo>
                  <a:lnTo>
                    <a:pt x="5" y="769"/>
                  </a:lnTo>
                  <a:lnTo>
                    <a:pt x="4" y="761"/>
                  </a:lnTo>
                  <a:lnTo>
                    <a:pt x="4" y="753"/>
                  </a:lnTo>
                  <a:lnTo>
                    <a:pt x="14" y="742"/>
                  </a:lnTo>
                  <a:lnTo>
                    <a:pt x="24" y="731"/>
                  </a:lnTo>
                  <a:lnTo>
                    <a:pt x="35" y="720"/>
                  </a:lnTo>
                  <a:lnTo>
                    <a:pt x="47" y="710"/>
                  </a:lnTo>
                  <a:lnTo>
                    <a:pt x="59" y="701"/>
                  </a:lnTo>
                  <a:lnTo>
                    <a:pt x="71" y="692"/>
                  </a:lnTo>
                  <a:lnTo>
                    <a:pt x="83" y="683"/>
                  </a:lnTo>
                  <a:lnTo>
                    <a:pt x="96" y="675"/>
                  </a:lnTo>
                  <a:lnTo>
                    <a:pt x="102" y="672"/>
                  </a:lnTo>
                  <a:lnTo>
                    <a:pt x="109" y="670"/>
                  </a:lnTo>
                  <a:lnTo>
                    <a:pt x="115" y="667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5" y="661"/>
                  </a:lnTo>
                  <a:lnTo>
                    <a:pt x="141" y="658"/>
                  </a:lnTo>
                  <a:lnTo>
                    <a:pt x="148" y="656"/>
                  </a:lnTo>
                  <a:lnTo>
                    <a:pt x="124" y="658"/>
                  </a:lnTo>
                  <a:lnTo>
                    <a:pt x="104" y="662"/>
                  </a:lnTo>
                  <a:lnTo>
                    <a:pt x="85" y="669"/>
                  </a:lnTo>
                  <a:lnTo>
                    <a:pt x="69" y="678"/>
                  </a:lnTo>
                  <a:lnTo>
                    <a:pt x="53" y="689"/>
                  </a:lnTo>
                  <a:lnTo>
                    <a:pt x="38" y="702"/>
                  </a:lnTo>
                  <a:lnTo>
                    <a:pt x="22" y="717"/>
                  </a:lnTo>
                  <a:lnTo>
                    <a:pt x="5" y="732"/>
                  </a:lnTo>
                  <a:lnTo>
                    <a:pt x="4" y="727"/>
                  </a:lnTo>
                  <a:lnTo>
                    <a:pt x="4" y="721"/>
                  </a:lnTo>
                  <a:lnTo>
                    <a:pt x="3" y="715"/>
                  </a:lnTo>
                  <a:lnTo>
                    <a:pt x="3" y="708"/>
                  </a:lnTo>
                  <a:lnTo>
                    <a:pt x="8" y="697"/>
                  </a:lnTo>
                  <a:lnTo>
                    <a:pt x="16" y="685"/>
                  </a:lnTo>
                  <a:lnTo>
                    <a:pt x="28" y="674"/>
                  </a:lnTo>
                  <a:lnTo>
                    <a:pt x="42" y="662"/>
                  </a:lnTo>
                  <a:lnTo>
                    <a:pt x="56" y="652"/>
                  </a:lnTo>
                  <a:lnTo>
                    <a:pt x="71" y="641"/>
                  </a:lnTo>
                  <a:lnTo>
                    <a:pt x="84" y="633"/>
                  </a:lnTo>
                  <a:lnTo>
                    <a:pt x="96" y="625"/>
                  </a:lnTo>
                  <a:lnTo>
                    <a:pt x="106" y="621"/>
                  </a:lnTo>
                  <a:lnTo>
                    <a:pt x="116" y="617"/>
                  </a:lnTo>
                  <a:lnTo>
                    <a:pt x="126" y="613"/>
                  </a:lnTo>
                  <a:lnTo>
                    <a:pt x="136" y="609"/>
                  </a:lnTo>
                  <a:lnTo>
                    <a:pt x="144" y="606"/>
                  </a:lnTo>
                  <a:lnTo>
                    <a:pt x="151" y="603"/>
                  </a:lnTo>
                  <a:lnTo>
                    <a:pt x="156" y="601"/>
                  </a:lnTo>
                  <a:lnTo>
                    <a:pt x="158" y="600"/>
                  </a:lnTo>
                  <a:lnTo>
                    <a:pt x="138" y="599"/>
                  </a:lnTo>
                  <a:lnTo>
                    <a:pt x="118" y="604"/>
                  </a:lnTo>
                  <a:lnTo>
                    <a:pt x="98" y="612"/>
                  </a:lnTo>
                  <a:lnTo>
                    <a:pt x="78" y="624"/>
                  </a:lnTo>
                  <a:lnTo>
                    <a:pt x="59" y="637"/>
                  </a:lnTo>
                  <a:lnTo>
                    <a:pt x="42" y="651"/>
                  </a:lnTo>
                  <a:lnTo>
                    <a:pt x="26" y="665"/>
                  </a:lnTo>
                  <a:lnTo>
                    <a:pt x="13" y="677"/>
                  </a:lnTo>
                  <a:lnTo>
                    <a:pt x="11" y="677"/>
                  </a:lnTo>
                  <a:lnTo>
                    <a:pt x="9" y="678"/>
                  </a:lnTo>
                  <a:lnTo>
                    <a:pt x="7" y="678"/>
                  </a:lnTo>
                  <a:lnTo>
                    <a:pt x="5" y="679"/>
                  </a:lnTo>
                  <a:lnTo>
                    <a:pt x="5" y="660"/>
                  </a:lnTo>
                  <a:lnTo>
                    <a:pt x="8" y="648"/>
                  </a:lnTo>
                  <a:lnTo>
                    <a:pt x="14" y="638"/>
                  </a:lnTo>
                  <a:lnTo>
                    <a:pt x="26" y="625"/>
                  </a:lnTo>
                  <a:lnTo>
                    <a:pt x="39" y="614"/>
                  </a:lnTo>
                  <a:lnTo>
                    <a:pt x="52" y="603"/>
                  </a:lnTo>
                  <a:lnTo>
                    <a:pt x="66" y="592"/>
                  </a:lnTo>
                  <a:lnTo>
                    <a:pt x="80" y="582"/>
                  </a:lnTo>
                  <a:lnTo>
                    <a:pt x="95" y="573"/>
                  </a:lnTo>
                  <a:lnTo>
                    <a:pt x="111" y="565"/>
                  </a:lnTo>
                  <a:lnTo>
                    <a:pt x="128" y="559"/>
                  </a:lnTo>
                  <a:lnTo>
                    <a:pt x="145" y="556"/>
                  </a:lnTo>
                  <a:lnTo>
                    <a:pt x="145" y="555"/>
                  </a:lnTo>
                  <a:lnTo>
                    <a:pt x="145" y="552"/>
                  </a:lnTo>
                  <a:lnTo>
                    <a:pt x="145" y="551"/>
                  </a:lnTo>
                  <a:lnTo>
                    <a:pt x="145" y="550"/>
                  </a:lnTo>
                  <a:lnTo>
                    <a:pt x="123" y="555"/>
                  </a:lnTo>
                  <a:lnTo>
                    <a:pt x="103" y="560"/>
                  </a:lnTo>
                  <a:lnTo>
                    <a:pt x="86" y="567"/>
                  </a:lnTo>
                  <a:lnTo>
                    <a:pt x="70" y="576"/>
                  </a:lnTo>
                  <a:lnTo>
                    <a:pt x="55" y="586"/>
                  </a:lnTo>
                  <a:lnTo>
                    <a:pt x="41" y="598"/>
                  </a:lnTo>
                  <a:lnTo>
                    <a:pt x="25" y="611"/>
                  </a:lnTo>
                  <a:lnTo>
                    <a:pt x="9" y="625"/>
                  </a:lnTo>
                  <a:lnTo>
                    <a:pt x="9" y="622"/>
                  </a:lnTo>
                  <a:lnTo>
                    <a:pt x="9" y="618"/>
                  </a:lnTo>
                  <a:lnTo>
                    <a:pt x="9" y="615"/>
                  </a:lnTo>
                  <a:lnTo>
                    <a:pt x="9" y="612"/>
                  </a:lnTo>
                  <a:lnTo>
                    <a:pt x="15" y="593"/>
                  </a:lnTo>
                  <a:lnTo>
                    <a:pt x="28" y="575"/>
                  </a:lnTo>
                  <a:lnTo>
                    <a:pt x="46" y="557"/>
                  </a:lnTo>
                  <a:lnTo>
                    <a:pt x="67" y="538"/>
                  </a:lnTo>
                  <a:lnTo>
                    <a:pt x="90" y="522"/>
                  </a:lnTo>
                  <a:lnTo>
                    <a:pt x="114" y="508"/>
                  </a:lnTo>
                  <a:lnTo>
                    <a:pt x="136" y="496"/>
                  </a:lnTo>
                  <a:lnTo>
                    <a:pt x="156" y="486"/>
                  </a:lnTo>
                  <a:lnTo>
                    <a:pt x="134" y="488"/>
                  </a:lnTo>
                  <a:lnTo>
                    <a:pt x="114" y="495"/>
                  </a:lnTo>
                  <a:lnTo>
                    <a:pt x="95" y="505"/>
                  </a:lnTo>
                  <a:lnTo>
                    <a:pt x="78" y="517"/>
                  </a:lnTo>
                  <a:lnTo>
                    <a:pt x="61" y="531"/>
                  </a:lnTo>
                  <a:lnTo>
                    <a:pt x="45" y="546"/>
                  </a:lnTo>
                  <a:lnTo>
                    <a:pt x="30" y="562"/>
                  </a:lnTo>
                  <a:lnTo>
                    <a:pt x="15" y="576"/>
                  </a:lnTo>
                  <a:lnTo>
                    <a:pt x="14" y="560"/>
                  </a:lnTo>
                  <a:lnTo>
                    <a:pt x="19" y="544"/>
                  </a:lnTo>
                  <a:lnTo>
                    <a:pt x="27" y="530"/>
                  </a:lnTo>
                  <a:lnTo>
                    <a:pt x="38" y="517"/>
                  </a:lnTo>
                  <a:lnTo>
                    <a:pt x="51" y="504"/>
                  </a:lnTo>
                  <a:lnTo>
                    <a:pt x="64" y="493"/>
                  </a:lnTo>
                  <a:lnTo>
                    <a:pt x="78" y="482"/>
                  </a:lnTo>
                  <a:lnTo>
                    <a:pt x="91" y="471"/>
                  </a:lnTo>
                  <a:lnTo>
                    <a:pt x="100" y="466"/>
                  </a:lnTo>
                  <a:lnTo>
                    <a:pt x="110" y="461"/>
                  </a:lnTo>
                  <a:lnTo>
                    <a:pt x="119" y="456"/>
                  </a:lnTo>
                  <a:lnTo>
                    <a:pt x="128" y="452"/>
                  </a:lnTo>
                  <a:lnTo>
                    <a:pt x="138" y="448"/>
                  </a:lnTo>
                  <a:lnTo>
                    <a:pt x="148" y="444"/>
                  </a:lnTo>
                  <a:lnTo>
                    <a:pt x="159" y="440"/>
                  </a:lnTo>
                  <a:lnTo>
                    <a:pt x="170" y="436"/>
                  </a:lnTo>
                  <a:lnTo>
                    <a:pt x="153" y="437"/>
                  </a:lnTo>
                  <a:lnTo>
                    <a:pt x="138" y="440"/>
                  </a:lnTo>
                  <a:lnTo>
                    <a:pt x="123" y="444"/>
                  </a:lnTo>
                  <a:lnTo>
                    <a:pt x="110" y="449"/>
                  </a:lnTo>
                  <a:lnTo>
                    <a:pt x="97" y="456"/>
                  </a:lnTo>
                  <a:lnTo>
                    <a:pt x="84" y="464"/>
                  </a:lnTo>
                  <a:lnTo>
                    <a:pt x="72" y="473"/>
                  </a:lnTo>
                  <a:lnTo>
                    <a:pt x="60" y="482"/>
                  </a:lnTo>
                  <a:lnTo>
                    <a:pt x="48" y="495"/>
                  </a:lnTo>
                  <a:lnTo>
                    <a:pt x="39" y="505"/>
                  </a:lnTo>
                  <a:lnTo>
                    <a:pt x="32" y="512"/>
                  </a:lnTo>
                  <a:lnTo>
                    <a:pt x="27" y="517"/>
                  </a:lnTo>
                  <a:lnTo>
                    <a:pt x="23" y="521"/>
                  </a:lnTo>
                  <a:lnTo>
                    <a:pt x="21" y="523"/>
                  </a:lnTo>
                  <a:lnTo>
                    <a:pt x="18" y="524"/>
                  </a:lnTo>
                  <a:lnTo>
                    <a:pt x="16" y="525"/>
                  </a:lnTo>
                  <a:lnTo>
                    <a:pt x="16" y="517"/>
                  </a:lnTo>
                  <a:lnTo>
                    <a:pt x="16" y="509"/>
                  </a:lnTo>
                  <a:lnTo>
                    <a:pt x="16" y="501"/>
                  </a:lnTo>
                  <a:lnTo>
                    <a:pt x="16" y="493"/>
                  </a:lnTo>
                  <a:lnTo>
                    <a:pt x="32" y="473"/>
                  </a:lnTo>
                  <a:lnTo>
                    <a:pt x="48" y="455"/>
                  </a:lnTo>
                  <a:lnTo>
                    <a:pt x="65" y="440"/>
                  </a:lnTo>
                  <a:lnTo>
                    <a:pt x="83" y="427"/>
                  </a:lnTo>
                  <a:lnTo>
                    <a:pt x="103" y="416"/>
                  </a:lnTo>
                  <a:lnTo>
                    <a:pt x="123" y="406"/>
                  </a:lnTo>
                  <a:lnTo>
                    <a:pt x="146" y="397"/>
                  </a:lnTo>
                  <a:lnTo>
                    <a:pt x="170" y="388"/>
                  </a:lnTo>
                  <a:lnTo>
                    <a:pt x="147" y="390"/>
                  </a:lnTo>
                  <a:lnTo>
                    <a:pt x="125" y="395"/>
                  </a:lnTo>
                  <a:lnTo>
                    <a:pt x="105" y="403"/>
                  </a:lnTo>
                  <a:lnTo>
                    <a:pt x="85" y="413"/>
                  </a:lnTo>
                  <a:lnTo>
                    <a:pt x="67" y="426"/>
                  </a:lnTo>
                  <a:lnTo>
                    <a:pt x="50" y="439"/>
                  </a:lnTo>
                  <a:lnTo>
                    <a:pt x="34" y="454"/>
                  </a:lnTo>
                  <a:lnTo>
                    <a:pt x="18" y="470"/>
                  </a:lnTo>
                  <a:lnTo>
                    <a:pt x="18" y="462"/>
                  </a:lnTo>
                  <a:lnTo>
                    <a:pt x="18" y="453"/>
                  </a:lnTo>
                  <a:lnTo>
                    <a:pt x="17" y="444"/>
                  </a:lnTo>
                  <a:lnTo>
                    <a:pt x="17" y="436"/>
                  </a:lnTo>
                  <a:lnTo>
                    <a:pt x="25" y="424"/>
                  </a:lnTo>
                  <a:lnTo>
                    <a:pt x="35" y="413"/>
                  </a:lnTo>
                  <a:lnTo>
                    <a:pt x="46" y="402"/>
                  </a:lnTo>
                  <a:lnTo>
                    <a:pt x="58" y="391"/>
                  </a:lnTo>
                  <a:lnTo>
                    <a:pt x="70" y="381"/>
                  </a:lnTo>
                  <a:lnTo>
                    <a:pt x="83" y="372"/>
                  </a:lnTo>
                  <a:lnTo>
                    <a:pt x="95" y="363"/>
                  </a:lnTo>
                  <a:lnTo>
                    <a:pt x="108" y="356"/>
                  </a:lnTo>
                  <a:lnTo>
                    <a:pt x="126" y="351"/>
                  </a:lnTo>
                  <a:lnTo>
                    <a:pt x="139" y="348"/>
                  </a:lnTo>
                  <a:lnTo>
                    <a:pt x="149" y="345"/>
                  </a:lnTo>
                  <a:lnTo>
                    <a:pt x="156" y="343"/>
                  </a:lnTo>
                  <a:lnTo>
                    <a:pt x="161" y="342"/>
                  </a:lnTo>
                  <a:lnTo>
                    <a:pt x="165" y="341"/>
                  </a:lnTo>
                  <a:lnTo>
                    <a:pt x="168" y="339"/>
                  </a:lnTo>
                  <a:lnTo>
                    <a:pt x="171" y="338"/>
                  </a:lnTo>
                  <a:lnTo>
                    <a:pt x="144" y="339"/>
                  </a:lnTo>
                  <a:lnTo>
                    <a:pt x="122" y="342"/>
                  </a:lnTo>
                  <a:lnTo>
                    <a:pt x="104" y="348"/>
                  </a:lnTo>
                  <a:lnTo>
                    <a:pt x="88" y="356"/>
                  </a:lnTo>
                  <a:lnTo>
                    <a:pt x="73" y="366"/>
                  </a:lnTo>
                  <a:lnTo>
                    <a:pt x="58" y="378"/>
                  </a:lnTo>
                  <a:lnTo>
                    <a:pt x="42" y="393"/>
                  </a:lnTo>
                  <a:lnTo>
                    <a:pt x="24" y="410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20" y="411"/>
                  </a:lnTo>
                  <a:lnTo>
                    <a:pt x="18" y="411"/>
                  </a:lnTo>
                  <a:lnTo>
                    <a:pt x="20" y="391"/>
                  </a:lnTo>
                  <a:lnTo>
                    <a:pt x="24" y="376"/>
                  </a:lnTo>
                  <a:lnTo>
                    <a:pt x="30" y="363"/>
                  </a:lnTo>
                  <a:lnTo>
                    <a:pt x="38" y="353"/>
                  </a:lnTo>
                  <a:lnTo>
                    <a:pt x="48" y="343"/>
                  </a:lnTo>
                  <a:lnTo>
                    <a:pt x="60" y="334"/>
                  </a:lnTo>
                  <a:lnTo>
                    <a:pt x="74" y="325"/>
                  </a:lnTo>
                  <a:lnTo>
                    <a:pt x="90" y="313"/>
                  </a:lnTo>
                  <a:lnTo>
                    <a:pt x="99" y="309"/>
                  </a:lnTo>
                  <a:lnTo>
                    <a:pt x="108" y="305"/>
                  </a:lnTo>
                  <a:lnTo>
                    <a:pt x="117" y="302"/>
                  </a:lnTo>
                  <a:lnTo>
                    <a:pt x="125" y="298"/>
                  </a:lnTo>
                  <a:lnTo>
                    <a:pt x="134" y="295"/>
                  </a:lnTo>
                  <a:lnTo>
                    <a:pt x="144" y="292"/>
                  </a:lnTo>
                  <a:lnTo>
                    <a:pt x="153" y="290"/>
                  </a:lnTo>
                  <a:lnTo>
                    <a:pt x="163" y="287"/>
                  </a:lnTo>
                  <a:lnTo>
                    <a:pt x="141" y="288"/>
                  </a:lnTo>
                  <a:lnTo>
                    <a:pt x="121" y="291"/>
                  </a:lnTo>
                  <a:lnTo>
                    <a:pt x="102" y="296"/>
                  </a:lnTo>
                  <a:lnTo>
                    <a:pt x="85" y="304"/>
                  </a:lnTo>
                  <a:lnTo>
                    <a:pt x="68" y="313"/>
                  </a:lnTo>
                  <a:lnTo>
                    <a:pt x="53" y="325"/>
                  </a:lnTo>
                  <a:lnTo>
                    <a:pt x="38" y="339"/>
                  </a:lnTo>
                  <a:lnTo>
                    <a:pt x="23" y="355"/>
                  </a:lnTo>
                  <a:lnTo>
                    <a:pt x="22" y="355"/>
                  </a:lnTo>
                  <a:lnTo>
                    <a:pt x="21" y="355"/>
                  </a:lnTo>
                  <a:lnTo>
                    <a:pt x="19" y="355"/>
                  </a:lnTo>
                  <a:lnTo>
                    <a:pt x="18" y="356"/>
                  </a:lnTo>
                  <a:lnTo>
                    <a:pt x="19" y="348"/>
                  </a:lnTo>
                  <a:lnTo>
                    <a:pt x="19" y="339"/>
                  </a:lnTo>
                  <a:lnTo>
                    <a:pt x="19" y="331"/>
                  </a:lnTo>
                  <a:lnTo>
                    <a:pt x="20" y="323"/>
                  </a:lnTo>
                  <a:lnTo>
                    <a:pt x="34" y="309"/>
                  </a:lnTo>
                  <a:lnTo>
                    <a:pt x="48" y="297"/>
                  </a:lnTo>
                  <a:lnTo>
                    <a:pt x="63" y="286"/>
                  </a:lnTo>
                  <a:lnTo>
                    <a:pt x="77" y="274"/>
                  </a:lnTo>
                  <a:lnTo>
                    <a:pt x="92" y="264"/>
                  </a:lnTo>
                  <a:lnTo>
                    <a:pt x="108" y="254"/>
                  </a:lnTo>
                  <a:lnTo>
                    <a:pt x="124" y="244"/>
                  </a:lnTo>
                  <a:lnTo>
                    <a:pt x="141" y="234"/>
                  </a:lnTo>
                  <a:lnTo>
                    <a:pt x="149" y="232"/>
                  </a:lnTo>
                  <a:lnTo>
                    <a:pt x="156" y="230"/>
                  </a:lnTo>
                  <a:lnTo>
                    <a:pt x="164" y="228"/>
                  </a:lnTo>
                  <a:lnTo>
                    <a:pt x="170" y="227"/>
                  </a:lnTo>
                  <a:lnTo>
                    <a:pt x="175" y="226"/>
                  </a:lnTo>
                  <a:lnTo>
                    <a:pt x="180" y="225"/>
                  </a:lnTo>
                  <a:lnTo>
                    <a:pt x="183" y="224"/>
                  </a:lnTo>
                  <a:lnTo>
                    <a:pt x="184" y="223"/>
                  </a:lnTo>
                  <a:lnTo>
                    <a:pt x="162" y="221"/>
                  </a:lnTo>
                  <a:lnTo>
                    <a:pt x="140" y="224"/>
                  </a:lnTo>
                  <a:lnTo>
                    <a:pt x="118" y="232"/>
                  </a:lnTo>
                  <a:lnTo>
                    <a:pt x="98" y="243"/>
                  </a:lnTo>
                  <a:lnTo>
                    <a:pt x="78" y="256"/>
                  </a:lnTo>
                  <a:lnTo>
                    <a:pt x="59" y="271"/>
                  </a:lnTo>
                  <a:lnTo>
                    <a:pt x="42" y="287"/>
                  </a:lnTo>
                  <a:lnTo>
                    <a:pt x="26" y="301"/>
                  </a:lnTo>
                  <a:lnTo>
                    <a:pt x="25" y="301"/>
                  </a:lnTo>
                  <a:lnTo>
                    <a:pt x="24" y="301"/>
                  </a:lnTo>
                  <a:lnTo>
                    <a:pt x="22" y="301"/>
                  </a:lnTo>
                  <a:lnTo>
                    <a:pt x="21" y="301"/>
                  </a:lnTo>
                  <a:lnTo>
                    <a:pt x="20" y="289"/>
                  </a:lnTo>
                  <a:lnTo>
                    <a:pt x="20" y="282"/>
                  </a:lnTo>
                  <a:lnTo>
                    <a:pt x="21" y="274"/>
                  </a:lnTo>
                  <a:lnTo>
                    <a:pt x="22" y="265"/>
                  </a:lnTo>
                  <a:lnTo>
                    <a:pt x="37" y="251"/>
                  </a:lnTo>
                  <a:lnTo>
                    <a:pt x="51" y="238"/>
                  </a:lnTo>
                  <a:lnTo>
                    <a:pt x="65" y="226"/>
                  </a:lnTo>
                  <a:lnTo>
                    <a:pt x="80" y="216"/>
                  </a:lnTo>
                  <a:lnTo>
                    <a:pt x="95" y="206"/>
                  </a:lnTo>
                  <a:lnTo>
                    <a:pt x="112" y="196"/>
                  </a:lnTo>
                  <a:lnTo>
                    <a:pt x="129" y="187"/>
                  </a:lnTo>
                  <a:lnTo>
                    <a:pt x="148" y="177"/>
                  </a:lnTo>
                  <a:lnTo>
                    <a:pt x="159" y="175"/>
                  </a:lnTo>
                  <a:lnTo>
                    <a:pt x="167" y="173"/>
                  </a:lnTo>
                  <a:lnTo>
                    <a:pt x="174" y="172"/>
                  </a:lnTo>
                  <a:lnTo>
                    <a:pt x="179" y="171"/>
                  </a:lnTo>
                  <a:lnTo>
                    <a:pt x="185" y="169"/>
                  </a:lnTo>
                  <a:lnTo>
                    <a:pt x="191" y="168"/>
                  </a:lnTo>
                  <a:lnTo>
                    <a:pt x="198" y="166"/>
                  </a:lnTo>
                  <a:lnTo>
                    <a:pt x="207" y="163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198" y="162"/>
                  </a:lnTo>
                  <a:lnTo>
                    <a:pt x="190" y="163"/>
                  </a:lnTo>
                  <a:lnTo>
                    <a:pt x="181" y="163"/>
                  </a:lnTo>
                  <a:lnTo>
                    <a:pt x="173" y="164"/>
                  </a:lnTo>
                  <a:lnTo>
                    <a:pt x="165" y="165"/>
                  </a:lnTo>
                  <a:lnTo>
                    <a:pt x="157" y="166"/>
                  </a:lnTo>
                  <a:lnTo>
                    <a:pt x="148" y="167"/>
                  </a:lnTo>
                  <a:lnTo>
                    <a:pt x="140" y="168"/>
                  </a:lnTo>
                  <a:lnTo>
                    <a:pt x="124" y="176"/>
                  </a:lnTo>
                  <a:lnTo>
                    <a:pt x="109" y="184"/>
                  </a:lnTo>
                  <a:lnTo>
                    <a:pt x="94" y="192"/>
                  </a:lnTo>
                  <a:lnTo>
                    <a:pt x="81" y="201"/>
                  </a:lnTo>
                  <a:lnTo>
                    <a:pt x="67" y="211"/>
                  </a:lnTo>
                  <a:lnTo>
                    <a:pt x="54" y="221"/>
                  </a:lnTo>
                  <a:lnTo>
                    <a:pt x="41" y="23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4" y="246"/>
                  </a:lnTo>
                  <a:lnTo>
                    <a:pt x="23" y="246"/>
                  </a:lnTo>
                  <a:lnTo>
                    <a:pt x="24" y="234"/>
                  </a:lnTo>
                  <a:lnTo>
                    <a:pt x="25" y="222"/>
                  </a:lnTo>
                  <a:lnTo>
                    <a:pt x="26" y="210"/>
                  </a:lnTo>
                  <a:lnTo>
                    <a:pt x="27" y="199"/>
                  </a:lnTo>
                  <a:lnTo>
                    <a:pt x="42" y="188"/>
                  </a:lnTo>
                  <a:lnTo>
                    <a:pt x="56" y="178"/>
                  </a:lnTo>
                  <a:lnTo>
                    <a:pt x="70" y="169"/>
                  </a:lnTo>
                  <a:lnTo>
                    <a:pt x="84" y="159"/>
                  </a:lnTo>
                  <a:lnTo>
                    <a:pt x="98" y="151"/>
                  </a:lnTo>
                  <a:lnTo>
                    <a:pt x="113" y="143"/>
                  </a:lnTo>
                  <a:lnTo>
                    <a:pt x="129" y="135"/>
                  </a:lnTo>
                  <a:lnTo>
                    <a:pt x="146" y="128"/>
                  </a:lnTo>
                  <a:lnTo>
                    <a:pt x="156" y="126"/>
                  </a:lnTo>
                  <a:lnTo>
                    <a:pt x="167" y="124"/>
                  </a:lnTo>
                  <a:lnTo>
                    <a:pt x="178" y="122"/>
                  </a:lnTo>
                  <a:lnTo>
                    <a:pt x="190" y="120"/>
                  </a:lnTo>
                  <a:lnTo>
                    <a:pt x="200" y="118"/>
                  </a:lnTo>
                  <a:lnTo>
                    <a:pt x="210" y="116"/>
                  </a:lnTo>
                  <a:lnTo>
                    <a:pt x="218" y="115"/>
                  </a:lnTo>
                  <a:lnTo>
                    <a:pt x="225" y="113"/>
                  </a:lnTo>
                  <a:lnTo>
                    <a:pt x="214" y="114"/>
                  </a:lnTo>
                  <a:lnTo>
                    <a:pt x="203" y="115"/>
                  </a:lnTo>
                  <a:lnTo>
                    <a:pt x="192" y="115"/>
                  </a:lnTo>
                  <a:lnTo>
                    <a:pt x="181" y="116"/>
                  </a:lnTo>
                  <a:lnTo>
                    <a:pt x="170" y="117"/>
                  </a:lnTo>
                  <a:lnTo>
                    <a:pt x="159" y="118"/>
                  </a:lnTo>
                  <a:lnTo>
                    <a:pt x="148" y="119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7" y="132"/>
                  </a:lnTo>
                  <a:lnTo>
                    <a:pt x="93" y="139"/>
                  </a:lnTo>
                  <a:lnTo>
                    <a:pt x="81" y="147"/>
                  </a:lnTo>
                  <a:lnTo>
                    <a:pt x="68" y="155"/>
                  </a:lnTo>
                  <a:lnTo>
                    <a:pt x="55" y="164"/>
                  </a:lnTo>
                  <a:lnTo>
                    <a:pt x="43" y="173"/>
                  </a:lnTo>
                  <a:lnTo>
                    <a:pt x="30" y="183"/>
                  </a:lnTo>
                  <a:lnTo>
                    <a:pt x="29" y="183"/>
                  </a:lnTo>
                  <a:lnTo>
                    <a:pt x="28" y="183"/>
                  </a:lnTo>
                  <a:lnTo>
                    <a:pt x="27" y="184"/>
                  </a:lnTo>
                  <a:lnTo>
                    <a:pt x="27" y="168"/>
                  </a:lnTo>
                  <a:lnTo>
                    <a:pt x="27" y="158"/>
                  </a:lnTo>
                  <a:lnTo>
                    <a:pt x="28" y="151"/>
                  </a:lnTo>
                  <a:lnTo>
                    <a:pt x="30" y="142"/>
                  </a:lnTo>
                  <a:lnTo>
                    <a:pt x="41" y="133"/>
                  </a:lnTo>
                  <a:lnTo>
                    <a:pt x="52" y="126"/>
                  </a:lnTo>
                  <a:lnTo>
                    <a:pt x="62" y="118"/>
                  </a:lnTo>
                  <a:lnTo>
                    <a:pt x="72" y="112"/>
                  </a:lnTo>
                  <a:lnTo>
                    <a:pt x="82" y="106"/>
                  </a:lnTo>
                  <a:lnTo>
                    <a:pt x="92" y="101"/>
                  </a:lnTo>
                  <a:lnTo>
                    <a:pt x="102" y="96"/>
                  </a:lnTo>
                  <a:lnTo>
                    <a:pt x="111" y="92"/>
                  </a:lnTo>
                  <a:lnTo>
                    <a:pt x="121" y="88"/>
                  </a:lnTo>
                  <a:lnTo>
                    <a:pt x="132" y="85"/>
                  </a:lnTo>
                  <a:lnTo>
                    <a:pt x="143" y="82"/>
                  </a:lnTo>
                  <a:lnTo>
                    <a:pt x="154" y="80"/>
                  </a:lnTo>
                  <a:lnTo>
                    <a:pt x="166" y="77"/>
                  </a:lnTo>
                  <a:lnTo>
                    <a:pt x="179" y="75"/>
                  </a:lnTo>
                  <a:lnTo>
                    <a:pt x="192" y="74"/>
                  </a:lnTo>
                  <a:lnTo>
                    <a:pt x="207" y="72"/>
                  </a:lnTo>
                  <a:lnTo>
                    <a:pt x="199" y="70"/>
                  </a:lnTo>
                  <a:lnTo>
                    <a:pt x="187" y="69"/>
                  </a:lnTo>
                  <a:lnTo>
                    <a:pt x="173" y="69"/>
                  </a:lnTo>
                  <a:lnTo>
                    <a:pt x="158" y="70"/>
                  </a:lnTo>
                  <a:lnTo>
                    <a:pt x="142" y="72"/>
                  </a:lnTo>
                  <a:lnTo>
                    <a:pt x="127" y="75"/>
                  </a:lnTo>
                  <a:lnTo>
                    <a:pt x="115" y="78"/>
                  </a:lnTo>
                  <a:lnTo>
                    <a:pt x="105" y="80"/>
                  </a:lnTo>
                  <a:lnTo>
                    <a:pt x="95" y="85"/>
                  </a:lnTo>
                  <a:lnTo>
                    <a:pt x="85" y="91"/>
                  </a:lnTo>
                  <a:lnTo>
                    <a:pt x="76" y="97"/>
                  </a:lnTo>
                  <a:lnTo>
                    <a:pt x="67" y="103"/>
                  </a:lnTo>
                  <a:lnTo>
                    <a:pt x="57" y="109"/>
                  </a:lnTo>
                  <a:lnTo>
                    <a:pt x="48" y="115"/>
                  </a:lnTo>
                  <a:lnTo>
                    <a:pt x="39" y="120"/>
                  </a:lnTo>
                  <a:lnTo>
                    <a:pt x="29" y="125"/>
                  </a:lnTo>
                  <a:lnTo>
                    <a:pt x="30" y="120"/>
                  </a:lnTo>
                  <a:lnTo>
                    <a:pt x="30" y="115"/>
                  </a:lnTo>
                  <a:lnTo>
                    <a:pt x="30" y="111"/>
                  </a:lnTo>
                  <a:lnTo>
                    <a:pt x="30" y="106"/>
                  </a:lnTo>
                  <a:lnTo>
                    <a:pt x="46" y="93"/>
                  </a:lnTo>
                  <a:lnTo>
                    <a:pt x="62" y="81"/>
                  </a:lnTo>
                  <a:lnTo>
                    <a:pt x="79" y="70"/>
                  </a:lnTo>
                  <a:lnTo>
                    <a:pt x="97" y="59"/>
                  </a:lnTo>
                  <a:lnTo>
                    <a:pt x="116" y="49"/>
                  </a:lnTo>
                  <a:lnTo>
                    <a:pt x="135" y="39"/>
                  </a:lnTo>
                  <a:lnTo>
                    <a:pt x="155" y="31"/>
                  </a:lnTo>
                  <a:lnTo>
                    <a:pt x="176" y="23"/>
                  </a:lnTo>
                  <a:lnTo>
                    <a:pt x="196" y="17"/>
                  </a:lnTo>
                  <a:lnTo>
                    <a:pt x="217" y="11"/>
                  </a:lnTo>
                  <a:lnTo>
                    <a:pt x="238" y="7"/>
                  </a:lnTo>
                  <a:lnTo>
                    <a:pt x="259" y="3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3" y="3"/>
                  </a:lnTo>
                  <a:lnTo>
                    <a:pt x="356" y="9"/>
                  </a:lnTo>
                  <a:lnTo>
                    <a:pt x="370" y="14"/>
                  </a:lnTo>
                  <a:lnTo>
                    <a:pt x="385" y="20"/>
                  </a:lnTo>
                  <a:lnTo>
                    <a:pt x="399" y="27"/>
                  </a:lnTo>
                  <a:lnTo>
                    <a:pt x="414" y="35"/>
                  </a:lnTo>
                  <a:lnTo>
                    <a:pt x="428" y="44"/>
                  </a:lnTo>
                  <a:lnTo>
                    <a:pt x="441" y="53"/>
                  </a:lnTo>
                  <a:lnTo>
                    <a:pt x="453" y="63"/>
                  </a:lnTo>
                  <a:lnTo>
                    <a:pt x="455" y="64"/>
                  </a:lnTo>
                  <a:lnTo>
                    <a:pt x="457" y="64"/>
                  </a:lnTo>
                  <a:lnTo>
                    <a:pt x="459" y="64"/>
                  </a:lnTo>
                  <a:lnTo>
                    <a:pt x="462" y="65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9" y="82"/>
                  </a:lnTo>
                  <a:lnTo>
                    <a:pt x="490" y="88"/>
                  </a:lnTo>
                  <a:lnTo>
                    <a:pt x="501" y="94"/>
                  </a:lnTo>
                  <a:lnTo>
                    <a:pt x="512" y="99"/>
                  </a:lnTo>
                  <a:lnTo>
                    <a:pt x="522" y="104"/>
                  </a:lnTo>
                  <a:lnTo>
                    <a:pt x="529" y="106"/>
                  </a:lnTo>
                  <a:lnTo>
                    <a:pt x="537" y="107"/>
                  </a:lnTo>
                  <a:lnTo>
                    <a:pt x="545" y="107"/>
                  </a:lnTo>
                  <a:lnTo>
                    <a:pt x="552" y="108"/>
                  </a:lnTo>
                  <a:lnTo>
                    <a:pt x="561" y="108"/>
                  </a:lnTo>
                  <a:lnTo>
                    <a:pt x="569" y="108"/>
                  </a:lnTo>
                  <a:lnTo>
                    <a:pt x="577" y="107"/>
                  </a:lnTo>
                  <a:lnTo>
                    <a:pt x="586" y="106"/>
                  </a:lnTo>
                  <a:lnTo>
                    <a:pt x="595" y="105"/>
                  </a:lnTo>
                  <a:lnTo>
                    <a:pt x="610" y="101"/>
                  </a:lnTo>
                  <a:lnTo>
                    <a:pt x="626" y="97"/>
                  </a:lnTo>
                  <a:lnTo>
                    <a:pt x="641" y="94"/>
                  </a:lnTo>
                  <a:lnTo>
                    <a:pt x="657" y="91"/>
                  </a:lnTo>
                  <a:lnTo>
                    <a:pt x="672" y="88"/>
                  </a:lnTo>
                  <a:lnTo>
                    <a:pt x="688" y="86"/>
                  </a:lnTo>
                  <a:lnTo>
                    <a:pt x="703" y="84"/>
                  </a:lnTo>
                  <a:lnTo>
                    <a:pt x="719" y="82"/>
                  </a:lnTo>
                  <a:lnTo>
                    <a:pt x="734" y="81"/>
                  </a:lnTo>
                  <a:lnTo>
                    <a:pt x="750" y="80"/>
                  </a:lnTo>
                  <a:lnTo>
                    <a:pt x="766" y="79"/>
                  </a:lnTo>
                  <a:lnTo>
                    <a:pt x="782" y="79"/>
                  </a:lnTo>
                  <a:lnTo>
                    <a:pt x="798" y="78"/>
                  </a:lnTo>
                  <a:lnTo>
                    <a:pt x="814" y="79"/>
                  </a:lnTo>
                  <a:lnTo>
                    <a:pt x="830" y="79"/>
                  </a:lnTo>
                  <a:lnTo>
                    <a:pt x="847" y="80"/>
                  </a:lnTo>
                  <a:lnTo>
                    <a:pt x="844" y="97"/>
                  </a:lnTo>
                  <a:lnTo>
                    <a:pt x="841" y="114"/>
                  </a:lnTo>
                  <a:lnTo>
                    <a:pt x="838" y="131"/>
                  </a:lnTo>
                  <a:lnTo>
                    <a:pt x="833" y="148"/>
                  </a:lnTo>
                  <a:lnTo>
                    <a:pt x="829" y="166"/>
                  </a:lnTo>
                  <a:lnTo>
                    <a:pt x="824" y="183"/>
                  </a:lnTo>
                  <a:lnTo>
                    <a:pt x="819" y="200"/>
                  </a:lnTo>
                  <a:lnTo>
                    <a:pt x="814" y="217"/>
                  </a:lnTo>
                  <a:lnTo>
                    <a:pt x="800" y="258"/>
                  </a:lnTo>
                  <a:lnTo>
                    <a:pt x="787" y="301"/>
                  </a:lnTo>
                  <a:lnTo>
                    <a:pt x="773" y="342"/>
                  </a:lnTo>
                  <a:lnTo>
                    <a:pt x="759" y="384"/>
                  </a:lnTo>
                  <a:lnTo>
                    <a:pt x="745" y="426"/>
                  </a:lnTo>
                  <a:lnTo>
                    <a:pt x="731" y="467"/>
                  </a:lnTo>
                  <a:lnTo>
                    <a:pt x="717" y="509"/>
                  </a:lnTo>
                  <a:lnTo>
                    <a:pt x="703" y="550"/>
                  </a:lnTo>
                  <a:lnTo>
                    <a:pt x="689" y="593"/>
                  </a:lnTo>
                  <a:lnTo>
                    <a:pt x="675" y="634"/>
                  </a:lnTo>
                  <a:lnTo>
                    <a:pt x="661" y="676"/>
                  </a:lnTo>
                  <a:lnTo>
                    <a:pt x="646" y="718"/>
                  </a:lnTo>
                  <a:lnTo>
                    <a:pt x="632" y="759"/>
                  </a:lnTo>
                  <a:lnTo>
                    <a:pt x="617" y="800"/>
                  </a:lnTo>
                  <a:lnTo>
                    <a:pt x="603" y="843"/>
                  </a:lnTo>
                  <a:lnTo>
                    <a:pt x="588" y="884"/>
                  </a:lnTo>
                  <a:lnTo>
                    <a:pt x="584" y="892"/>
                  </a:lnTo>
                  <a:lnTo>
                    <a:pt x="579" y="902"/>
                  </a:lnTo>
                  <a:lnTo>
                    <a:pt x="573" y="910"/>
                  </a:lnTo>
                  <a:lnTo>
                    <a:pt x="567" y="917"/>
                  </a:lnTo>
                  <a:lnTo>
                    <a:pt x="554" y="920"/>
                  </a:lnTo>
                  <a:lnTo>
                    <a:pt x="542" y="923"/>
                  </a:lnTo>
                  <a:lnTo>
                    <a:pt x="530" y="925"/>
                  </a:lnTo>
                  <a:lnTo>
                    <a:pt x="518" y="926"/>
                  </a:lnTo>
                  <a:lnTo>
                    <a:pt x="506" y="928"/>
                  </a:lnTo>
                  <a:lnTo>
                    <a:pt x="495" y="929"/>
                  </a:lnTo>
                  <a:lnTo>
                    <a:pt x="483" y="930"/>
                  </a:lnTo>
                  <a:lnTo>
                    <a:pt x="472" y="9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6" name="Freeform 29"/>
            <p:cNvSpPr>
              <a:spLocks/>
            </p:cNvSpPr>
            <p:nvPr/>
          </p:nvSpPr>
          <p:spPr bwMode="auto">
            <a:xfrm>
              <a:off x="1235" y="1275"/>
              <a:ext cx="1652" cy="2039"/>
            </a:xfrm>
            <a:custGeom>
              <a:avLst/>
              <a:gdLst>
                <a:gd name="T0" fmla="*/ 5750 w 791"/>
                <a:gd name="T1" fmla="*/ 8854 h 943"/>
                <a:gd name="T2" fmla="*/ 4471 w 791"/>
                <a:gd name="T3" fmla="*/ 8575 h 943"/>
                <a:gd name="T4" fmla="*/ 3342 w 791"/>
                <a:gd name="T5" fmla="*/ 9261 h 943"/>
                <a:gd name="T6" fmla="*/ 2051 w 791"/>
                <a:gd name="T7" fmla="*/ 9412 h 943"/>
                <a:gd name="T8" fmla="*/ 1055 w 791"/>
                <a:gd name="T9" fmla="*/ 7462 h 943"/>
                <a:gd name="T10" fmla="*/ 117 w 791"/>
                <a:gd name="T11" fmla="*/ 2478 h 943"/>
                <a:gd name="T12" fmla="*/ 1282 w 791"/>
                <a:gd name="T13" fmla="*/ 941 h 943"/>
                <a:gd name="T14" fmla="*/ 3145 w 791"/>
                <a:gd name="T15" fmla="*/ 828 h 943"/>
                <a:gd name="T16" fmla="*/ 4753 w 791"/>
                <a:gd name="T17" fmla="*/ 9 h 943"/>
                <a:gd name="T18" fmla="*/ 6276 w 791"/>
                <a:gd name="T19" fmla="*/ 575 h 943"/>
                <a:gd name="T20" fmla="*/ 7205 w 791"/>
                <a:gd name="T21" fmla="*/ 1416 h 943"/>
                <a:gd name="T22" fmla="*/ 6443 w 791"/>
                <a:gd name="T23" fmla="*/ 880 h 943"/>
                <a:gd name="T24" fmla="*/ 5422 w 791"/>
                <a:gd name="T25" fmla="*/ 523 h 943"/>
                <a:gd name="T26" fmla="*/ 6669 w 791"/>
                <a:gd name="T27" fmla="*/ 1174 h 943"/>
                <a:gd name="T28" fmla="*/ 6788 w 791"/>
                <a:gd name="T29" fmla="*/ 1706 h 943"/>
                <a:gd name="T30" fmla="*/ 5731 w 791"/>
                <a:gd name="T31" fmla="*/ 1226 h 943"/>
                <a:gd name="T32" fmla="*/ 6395 w 791"/>
                <a:gd name="T33" fmla="*/ 1548 h 943"/>
                <a:gd name="T34" fmla="*/ 7124 w 791"/>
                <a:gd name="T35" fmla="*/ 2638 h 943"/>
                <a:gd name="T36" fmla="*/ 6232 w 791"/>
                <a:gd name="T37" fmla="*/ 2052 h 943"/>
                <a:gd name="T38" fmla="*/ 5491 w 791"/>
                <a:gd name="T39" fmla="*/ 1903 h 943"/>
                <a:gd name="T40" fmla="*/ 6804 w 791"/>
                <a:gd name="T41" fmla="*/ 2547 h 943"/>
                <a:gd name="T42" fmla="*/ 6988 w 791"/>
                <a:gd name="T43" fmla="*/ 3194 h 943"/>
                <a:gd name="T44" fmla="*/ 6011 w 791"/>
                <a:gd name="T45" fmla="*/ 2688 h 943"/>
                <a:gd name="T46" fmla="*/ 6286 w 791"/>
                <a:gd name="T47" fmla="*/ 2889 h 943"/>
                <a:gd name="T48" fmla="*/ 7097 w 791"/>
                <a:gd name="T49" fmla="*/ 3600 h 943"/>
                <a:gd name="T50" fmla="*/ 6220 w 791"/>
                <a:gd name="T51" fmla="*/ 3347 h 943"/>
                <a:gd name="T52" fmla="*/ 7080 w 791"/>
                <a:gd name="T53" fmla="*/ 3942 h 943"/>
                <a:gd name="T54" fmla="*/ 6740 w 791"/>
                <a:gd name="T55" fmla="*/ 4132 h 943"/>
                <a:gd name="T56" fmla="*/ 5731 w 791"/>
                <a:gd name="T57" fmla="*/ 3881 h 943"/>
                <a:gd name="T58" fmla="*/ 6861 w 791"/>
                <a:gd name="T59" fmla="*/ 4324 h 943"/>
                <a:gd name="T60" fmla="*/ 7022 w 791"/>
                <a:gd name="T61" fmla="*/ 4923 h 943"/>
                <a:gd name="T62" fmla="*/ 5902 w 791"/>
                <a:gd name="T63" fmla="*/ 4521 h 943"/>
                <a:gd name="T64" fmla="*/ 5649 w 791"/>
                <a:gd name="T65" fmla="*/ 4601 h 943"/>
                <a:gd name="T66" fmla="*/ 7049 w 791"/>
                <a:gd name="T67" fmla="*/ 5157 h 943"/>
                <a:gd name="T68" fmla="*/ 6660 w 791"/>
                <a:gd name="T69" fmla="*/ 5289 h 943"/>
                <a:gd name="T70" fmla="*/ 5658 w 791"/>
                <a:gd name="T71" fmla="*/ 5133 h 943"/>
                <a:gd name="T72" fmla="*/ 6420 w 791"/>
                <a:gd name="T73" fmla="*/ 5298 h 943"/>
                <a:gd name="T74" fmla="*/ 7022 w 791"/>
                <a:gd name="T75" fmla="*/ 6078 h 943"/>
                <a:gd name="T76" fmla="*/ 5631 w 791"/>
                <a:gd name="T77" fmla="*/ 5652 h 943"/>
                <a:gd name="T78" fmla="*/ 5649 w 791"/>
                <a:gd name="T79" fmla="*/ 5723 h 943"/>
                <a:gd name="T80" fmla="*/ 6821 w 791"/>
                <a:gd name="T81" fmla="*/ 6087 h 943"/>
                <a:gd name="T82" fmla="*/ 6368 w 791"/>
                <a:gd name="T83" fmla="*/ 6247 h 943"/>
                <a:gd name="T84" fmla="*/ 5422 w 791"/>
                <a:gd name="T85" fmla="*/ 6134 h 943"/>
                <a:gd name="T86" fmla="*/ 6132 w 791"/>
                <a:gd name="T87" fmla="*/ 6255 h 943"/>
                <a:gd name="T88" fmla="*/ 6961 w 791"/>
                <a:gd name="T89" fmla="*/ 7004 h 943"/>
                <a:gd name="T90" fmla="*/ 5958 w 791"/>
                <a:gd name="T91" fmla="*/ 6645 h 943"/>
                <a:gd name="T92" fmla="*/ 5246 w 791"/>
                <a:gd name="T93" fmla="*/ 6653 h 943"/>
                <a:gd name="T94" fmla="*/ 6821 w 791"/>
                <a:gd name="T95" fmla="*/ 7088 h 943"/>
                <a:gd name="T96" fmla="*/ 6487 w 791"/>
                <a:gd name="T97" fmla="*/ 7330 h 943"/>
                <a:gd name="T98" fmla="*/ 5156 w 791"/>
                <a:gd name="T99" fmla="*/ 6995 h 943"/>
                <a:gd name="T100" fmla="*/ 6111 w 791"/>
                <a:gd name="T101" fmla="*/ 7228 h 943"/>
                <a:gd name="T102" fmla="*/ 6953 w 791"/>
                <a:gd name="T103" fmla="*/ 8009 h 943"/>
                <a:gd name="T104" fmla="*/ 6552 w 791"/>
                <a:gd name="T105" fmla="*/ 7845 h 943"/>
                <a:gd name="T106" fmla="*/ 5090 w 791"/>
                <a:gd name="T107" fmla="*/ 7522 h 943"/>
                <a:gd name="T108" fmla="*/ 6067 w 791"/>
                <a:gd name="T109" fmla="*/ 7715 h 943"/>
                <a:gd name="T110" fmla="*/ 6961 w 791"/>
                <a:gd name="T111" fmla="*/ 8560 h 943"/>
                <a:gd name="T112" fmla="*/ 5783 w 791"/>
                <a:gd name="T113" fmla="*/ 8028 h 943"/>
                <a:gd name="T114" fmla="*/ 5081 w 791"/>
                <a:gd name="T115" fmla="*/ 8018 h 943"/>
                <a:gd name="T116" fmla="*/ 6259 w 791"/>
                <a:gd name="T117" fmla="*/ 8322 h 943"/>
                <a:gd name="T118" fmla="*/ 6420 w 791"/>
                <a:gd name="T119" fmla="*/ 8757 h 943"/>
                <a:gd name="T120" fmla="*/ 6568 w 791"/>
                <a:gd name="T121" fmla="*/ 8995 h 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1"/>
                <a:gd name="T184" fmla="*/ 0 h 943"/>
                <a:gd name="T185" fmla="*/ 791 w 791"/>
                <a:gd name="T186" fmla="*/ 943 h 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1" h="943">
                  <a:moveTo>
                    <a:pt x="750" y="943"/>
                  </a:moveTo>
                  <a:lnTo>
                    <a:pt x="739" y="935"/>
                  </a:lnTo>
                  <a:lnTo>
                    <a:pt x="727" y="927"/>
                  </a:lnTo>
                  <a:lnTo>
                    <a:pt x="715" y="919"/>
                  </a:lnTo>
                  <a:lnTo>
                    <a:pt x="704" y="912"/>
                  </a:lnTo>
                  <a:lnTo>
                    <a:pt x="692" y="905"/>
                  </a:lnTo>
                  <a:lnTo>
                    <a:pt x="680" y="899"/>
                  </a:lnTo>
                  <a:lnTo>
                    <a:pt x="668" y="893"/>
                  </a:lnTo>
                  <a:lnTo>
                    <a:pt x="656" y="887"/>
                  </a:lnTo>
                  <a:lnTo>
                    <a:pt x="644" y="881"/>
                  </a:lnTo>
                  <a:lnTo>
                    <a:pt x="631" y="876"/>
                  </a:lnTo>
                  <a:lnTo>
                    <a:pt x="619" y="871"/>
                  </a:lnTo>
                  <a:lnTo>
                    <a:pt x="607" y="866"/>
                  </a:lnTo>
                  <a:lnTo>
                    <a:pt x="594" y="861"/>
                  </a:lnTo>
                  <a:lnTo>
                    <a:pt x="582" y="856"/>
                  </a:lnTo>
                  <a:lnTo>
                    <a:pt x="570" y="852"/>
                  </a:lnTo>
                  <a:lnTo>
                    <a:pt x="557" y="846"/>
                  </a:lnTo>
                  <a:lnTo>
                    <a:pt x="543" y="844"/>
                  </a:lnTo>
                  <a:lnTo>
                    <a:pt x="530" y="844"/>
                  </a:lnTo>
                  <a:lnTo>
                    <a:pt x="516" y="844"/>
                  </a:lnTo>
                  <a:lnTo>
                    <a:pt x="503" y="846"/>
                  </a:lnTo>
                  <a:lnTo>
                    <a:pt x="491" y="848"/>
                  </a:lnTo>
                  <a:lnTo>
                    <a:pt x="478" y="852"/>
                  </a:lnTo>
                  <a:lnTo>
                    <a:pt x="465" y="855"/>
                  </a:lnTo>
                  <a:lnTo>
                    <a:pt x="454" y="860"/>
                  </a:lnTo>
                  <a:lnTo>
                    <a:pt x="442" y="865"/>
                  </a:lnTo>
                  <a:lnTo>
                    <a:pt x="431" y="871"/>
                  </a:lnTo>
                  <a:lnTo>
                    <a:pt x="420" y="877"/>
                  </a:lnTo>
                  <a:lnTo>
                    <a:pt x="409" y="884"/>
                  </a:lnTo>
                  <a:lnTo>
                    <a:pt x="398" y="891"/>
                  </a:lnTo>
                  <a:lnTo>
                    <a:pt x="388" y="899"/>
                  </a:lnTo>
                  <a:lnTo>
                    <a:pt x="377" y="907"/>
                  </a:lnTo>
                  <a:lnTo>
                    <a:pt x="367" y="916"/>
                  </a:lnTo>
                  <a:lnTo>
                    <a:pt x="353" y="923"/>
                  </a:lnTo>
                  <a:lnTo>
                    <a:pt x="340" y="929"/>
                  </a:lnTo>
                  <a:lnTo>
                    <a:pt x="327" y="933"/>
                  </a:lnTo>
                  <a:lnTo>
                    <a:pt x="314" y="936"/>
                  </a:lnTo>
                  <a:lnTo>
                    <a:pt x="301" y="938"/>
                  </a:lnTo>
                  <a:lnTo>
                    <a:pt x="288" y="939"/>
                  </a:lnTo>
                  <a:lnTo>
                    <a:pt x="276" y="939"/>
                  </a:lnTo>
                  <a:lnTo>
                    <a:pt x="263" y="938"/>
                  </a:lnTo>
                  <a:lnTo>
                    <a:pt x="250" y="937"/>
                  </a:lnTo>
                  <a:lnTo>
                    <a:pt x="238" y="934"/>
                  </a:lnTo>
                  <a:lnTo>
                    <a:pt x="225" y="931"/>
                  </a:lnTo>
                  <a:lnTo>
                    <a:pt x="213" y="928"/>
                  </a:lnTo>
                  <a:lnTo>
                    <a:pt x="200" y="924"/>
                  </a:lnTo>
                  <a:lnTo>
                    <a:pt x="187" y="920"/>
                  </a:lnTo>
                  <a:lnTo>
                    <a:pt x="174" y="916"/>
                  </a:lnTo>
                  <a:lnTo>
                    <a:pt x="161" y="911"/>
                  </a:lnTo>
                  <a:lnTo>
                    <a:pt x="150" y="883"/>
                  </a:lnTo>
                  <a:lnTo>
                    <a:pt x="141" y="854"/>
                  </a:lnTo>
                  <a:lnTo>
                    <a:pt x="134" y="824"/>
                  </a:lnTo>
                  <a:lnTo>
                    <a:pt x="128" y="795"/>
                  </a:lnTo>
                  <a:lnTo>
                    <a:pt x="122" y="767"/>
                  </a:lnTo>
                  <a:lnTo>
                    <a:pt x="116" y="738"/>
                  </a:lnTo>
                  <a:lnTo>
                    <a:pt x="110" y="710"/>
                  </a:lnTo>
                  <a:lnTo>
                    <a:pt x="103" y="683"/>
                  </a:lnTo>
                  <a:lnTo>
                    <a:pt x="82" y="585"/>
                  </a:lnTo>
                  <a:lnTo>
                    <a:pt x="66" y="508"/>
                  </a:lnTo>
                  <a:lnTo>
                    <a:pt x="54" y="451"/>
                  </a:lnTo>
                  <a:lnTo>
                    <a:pt x="45" y="408"/>
                  </a:lnTo>
                  <a:lnTo>
                    <a:pt x="38" y="375"/>
                  </a:lnTo>
                  <a:lnTo>
                    <a:pt x="32" y="348"/>
                  </a:lnTo>
                  <a:lnTo>
                    <a:pt x="27" y="322"/>
                  </a:lnTo>
                  <a:lnTo>
                    <a:pt x="21" y="292"/>
                  </a:lnTo>
                  <a:lnTo>
                    <a:pt x="13" y="245"/>
                  </a:lnTo>
                  <a:lnTo>
                    <a:pt x="6" y="198"/>
                  </a:lnTo>
                  <a:lnTo>
                    <a:pt x="1" y="151"/>
                  </a:lnTo>
                  <a:lnTo>
                    <a:pt x="0" y="106"/>
                  </a:lnTo>
                  <a:lnTo>
                    <a:pt x="18" y="102"/>
                  </a:lnTo>
                  <a:lnTo>
                    <a:pt x="35" y="98"/>
                  </a:lnTo>
                  <a:lnTo>
                    <a:pt x="53" y="96"/>
                  </a:lnTo>
                  <a:lnTo>
                    <a:pt x="70" y="94"/>
                  </a:lnTo>
                  <a:lnTo>
                    <a:pt x="88" y="93"/>
                  </a:lnTo>
                  <a:lnTo>
                    <a:pt x="106" y="92"/>
                  </a:lnTo>
                  <a:lnTo>
                    <a:pt x="123" y="92"/>
                  </a:lnTo>
                  <a:lnTo>
                    <a:pt x="141" y="93"/>
                  </a:lnTo>
                  <a:lnTo>
                    <a:pt x="159" y="94"/>
                  </a:lnTo>
                  <a:lnTo>
                    <a:pt x="177" y="95"/>
                  </a:lnTo>
                  <a:lnTo>
                    <a:pt x="196" y="97"/>
                  </a:lnTo>
                  <a:lnTo>
                    <a:pt x="214" y="98"/>
                  </a:lnTo>
                  <a:lnTo>
                    <a:pt x="232" y="100"/>
                  </a:lnTo>
                  <a:lnTo>
                    <a:pt x="251" y="102"/>
                  </a:lnTo>
                  <a:lnTo>
                    <a:pt x="269" y="104"/>
                  </a:lnTo>
                  <a:lnTo>
                    <a:pt x="288" y="106"/>
                  </a:lnTo>
                  <a:lnTo>
                    <a:pt x="308" y="100"/>
                  </a:lnTo>
                  <a:lnTo>
                    <a:pt x="326" y="92"/>
                  </a:lnTo>
                  <a:lnTo>
                    <a:pt x="345" y="82"/>
                  </a:lnTo>
                  <a:lnTo>
                    <a:pt x="363" y="71"/>
                  </a:lnTo>
                  <a:lnTo>
                    <a:pt x="381" y="59"/>
                  </a:lnTo>
                  <a:lnTo>
                    <a:pt x="400" y="48"/>
                  </a:lnTo>
                  <a:lnTo>
                    <a:pt x="418" y="37"/>
                  </a:lnTo>
                  <a:lnTo>
                    <a:pt x="437" y="26"/>
                  </a:lnTo>
                  <a:lnTo>
                    <a:pt x="446" y="18"/>
                  </a:lnTo>
                  <a:lnTo>
                    <a:pt x="458" y="12"/>
                  </a:lnTo>
                  <a:lnTo>
                    <a:pt x="473" y="7"/>
                  </a:lnTo>
                  <a:lnTo>
                    <a:pt x="490" y="4"/>
                  </a:lnTo>
                  <a:lnTo>
                    <a:pt x="506" y="2"/>
                  </a:lnTo>
                  <a:lnTo>
                    <a:pt x="522" y="1"/>
                  </a:lnTo>
                  <a:lnTo>
                    <a:pt x="537" y="0"/>
                  </a:lnTo>
                  <a:lnTo>
                    <a:pt x="551" y="0"/>
                  </a:lnTo>
                  <a:lnTo>
                    <a:pt x="567" y="4"/>
                  </a:lnTo>
                  <a:lnTo>
                    <a:pt x="582" y="8"/>
                  </a:lnTo>
                  <a:lnTo>
                    <a:pt x="598" y="13"/>
                  </a:lnTo>
                  <a:lnTo>
                    <a:pt x="614" y="19"/>
                  </a:lnTo>
                  <a:lnTo>
                    <a:pt x="629" y="25"/>
                  </a:lnTo>
                  <a:lnTo>
                    <a:pt x="644" y="33"/>
                  </a:lnTo>
                  <a:lnTo>
                    <a:pt x="659" y="41"/>
                  </a:lnTo>
                  <a:lnTo>
                    <a:pt x="675" y="49"/>
                  </a:lnTo>
                  <a:lnTo>
                    <a:pt x="689" y="57"/>
                  </a:lnTo>
                  <a:lnTo>
                    <a:pt x="704" y="66"/>
                  </a:lnTo>
                  <a:lnTo>
                    <a:pt x="719" y="75"/>
                  </a:lnTo>
                  <a:lnTo>
                    <a:pt x="733" y="85"/>
                  </a:lnTo>
                  <a:lnTo>
                    <a:pt x="747" y="95"/>
                  </a:lnTo>
                  <a:lnTo>
                    <a:pt x="763" y="105"/>
                  </a:lnTo>
                  <a:lnTo>
                    <a:pt x="776" y="115"/>
                  </a:lnTo>
                  <a:lnTo>
                    <a:pt x="790" y="126"/>
                  </a:lnTo>
                  <a:lnTo>
                    <a:pt x="790" y="129"/>
                  </a:lnTo>
                  <a:lnTo>
                    <a:pt x="790" y="133"/>
                  </a:lnTo>
                  <a:lnTo>
                    <a:pt x="790" y="136"/>
                  </a:lnTo>
                  <a:lnTo>
                    <a:pt x="791" y="140"/>
                  </a:lnTo>
                  <a:lnTo>
                    <a:pt x="790" y="140"/>
                  </a:lnTo>
                  <a:lnTo>
                    <a:pt x="788" y="140"/>
                  </a:lnTo>
                  <a:lnTo>
                    <a:pt x="787" y="141"/>
                  </a:lnTo>
                  <a:lnTo>
                    <a:pt x="786" y="141"/>
                  </a:lnTo>
                  <a:lnTo>
                    <a:pt x="777" y="134"/>
                  </a:lnTo>
                  <a:lnTo>
                    <a:pt x="767" y="127"/>
                  </a:lnTo>
                  <a:lnTo>
                    <a:pt x="756" y="119"/>
                  </a:lnTo>
                  <a:lnTo>
                    <a:pt x="744" y="111"/>
                  </a:lnTo>
                  <a:lnTo>
                    <a:pt x="732" y="103"/>
                  </a:lnTo>
                  <a:lnTo>
                    <a:pt x="720" y="95"/>
                  </a:lnTo>
                  <a:lnTo>
                    <a:pt x="707" y="87"/>
                  </a:lnTo>
                  <a:lnTo>
                    <a:pt x="694" y="79"/>
                  </a:lnTo>
                  <a:lnTo>
                    <a:pt x="680" y="72"/>
                  </a:lnTo>
                  <a:lnTo>
                    <a:pt x="667" y="66"/>
                  </a:lnTo>
                  <a:lnTo>
                    <a:pt x="653" y="60"/>
                  </a:lnTo>
                  <a:lnTo>
                    <a:pt x="640" y="56"/>
                  </a:lnTo>
                  <a:lnTo>
                    <a:pt x="628" y="52"/>
                  </a:lnTo>
                  <a:lnTo>
                    <a:pt x="616" y="50"/>
                  </a:lnTo>
                  <a:lnTo>
                    <a:pt x="604" y="50"/>
                  </a:lnTo>
                  <a:lnTo>
                    <a:pt x="593" y="51"/>
                  </a:lnTo>
                  <a:lnTo>
                    <a:pt x="594" y="52"/>
                  </a:lnTo>
                  <a:lnTo>
                    <a:pt x="595" y="52"/>
                  </a:lnTo>
                  <a:lnTo>
                    <a:pt x="598" y="53"/>
                  </a:lnTo>
                  <a:lnTo>
                    <a:pt x="601" y="54"/>
                  </a:lnTo>
                  <a:lnTo>
                    <a:pt x="606" y="56"/>
                  </a:lnTo>
                  <a:lnTo>
                    <a:pt x="614" y="58"/>
                  </a:lnTo>
                  <a:lnTo>
                    <a:pt x="625" y="61"/>
                  </a:lnTo>
                  <a:lnTo>
                    <a:pt x="639" y="65"/>
                  </a:lnTo>
                  <a:lnTo>
                    <a:pt x="658" y="73"/>
                  </a:lnTo>
                  <a:lnTo>
                    <a:pt x="677" y="83"/>
                  </a:lnTo>
                  <a:lnTo>
                    <a:pt x="695" y="93"/>
                  </a:lnTo>
                  <a:lnTo>
                    <a:pt x="714" y="104"/>
                  </a:lnTo>
                  <a:lnTo>
                    <a:pt x="732" y="116"/>
                  </a:lnTo>
                  <a:lnTo>
                    <a:pt x="750" y="129"/>
                  </a:lnTo>
                  <a:lnTo>
                    <a:pt x="769" y="142"/>
                  </a:lnTo>
                  <a:lnTo>
                    <a:pt x="787" y="156"/>
                  </a:lnTo>
                  <a:lnTo>
                    <a:pt x="787" y="164"/>
                  </a:lnTo>
                  <a:lnTo>
                    <a:pt x="788" y="179"/>
                  </a:lnTo>
                  <a:lnTo>
                    <a:pt x="787" y="193"/>
                  </a:lnTo>
                  <a:lnTo>
                    <a:pt x="785" y="202"/>
                  </a:lnTo>
                  <a:lnTo>
                    <a:pt x="775" y="193"/>
                  </a:lnTo>
                  <a:lnTo>
                    <a:pt x="765" y="184"/>
                  </a:lnTo>
                  <a:lnTo>
                    <a:pt x="755" y="176"/>
                  </a:lnTo>
                  <a:lnTo>
                    <a:pt x="745" y="169"/>
                  </a:lnTo>
                  <a:lnTo>
                    <a:pt x="735" y="162"/>
                  </a:lnTo>
                  <a:lnTo>
                    <a:pt x="726" y="156"/>
                  </a:lnTo>
                  <a:lnTo>
                    <a:pt x="716" y="150"/>
                  </a:lnTo>
                  <a:lnTo>
                    <a:pt x="706" y="144"/>
                  </a:lnTo>
                  <a:lnTo>
                    <a:pt x="696" y="140"/>
                  </a:lnTo>
                  <a:lnTo>
                    <a:pt x="686" y="135"/>
                  </a:lnTo>
                  <a:lnTo>
                    <a:pt x="675" y="132"/>
                  </a:lnTo>
                  <a:lnTo>
                    <a:pt x="664" y="128"/>
                  </a:lnTo>
                  <a:lnTo>
                    <a:pt x="653" y="126"/>
                  </a:lnTo>
                  <a:lnTo>
                    <a:pt x="642" y="123"/>
                  </a:lnTo>
                  <a:lnTo>
                    <a:pt x="629" y="121"/>
                  </a:lnTo>
                  <a:lnTo>
                    <a:pt x="617" y="120"/>
                  </a:lnTo>
                  <a:lnTo>
                    <a:pt x="628" y="124"/>
                  </a:lnTo>
                  <a:lnTo>
                    <a:pt x="638" y="127"/>
                  </a:lnTo>
                  <a:lnTo>
                    <a:pt x="646" y="130"/>
                  </a:lnTo>
                  <a:lnTo>
                    <a:pt x="653" y="133"/>
                  </a:lnTo>
                  <a:lnTo>
                    <a:pt x="659" y="135"/>
                  </a:lnTo>
                  <a:lnTo>
                    <a:pt x="664" y="137"/>
                  </a:lnTo>
                  <a:lnTo>
                    <a:pt x="669" y="139"/>
                  </a:lnTo>
                  <a:lnTo>
                    <a:pt x="674" y="141"/>
                  </a:lnTo>
                  <a:lnTo>
                    <a:pt x="688" y="146"/>
                  </a:lnTo>
                  <a:lnTo>
                    <a:pt x="702" y="153"/>
                  </a:lnTo>
                  <a:lnTo>
                    <a:pt x="716" y="162"/>
                  </a:lnTo>
                  <a:lnTo>
                    <a:pt x="730" y="171"/>
                  </a:lnTo>
                  <a:lnTo>
                    <a:pt x="743" y="181"/>
                  </a:lnTo>
                  <a:lnTo>
                    <a:pt x="757" y="192"/>
                  </a:lnTo>
                  <a:lnTo>
                    <a:pt x="771" y="203"/>
                  </a:lnTo>
                  <a:lnTo>
                    <a:pt x="785" y="214"/>
                  </a:lnTo>
                  <a:lnTo>
                    <a:pt x="785" y="232"/>
                  </a:lnTo>
                  <a:lnTo>
                    <a:pt x="785" y="243"/>
                  </a:lnTo>
                  <a:lnTo>
                    <a:pt x="784" y="251"/>
                  </a:lnTo>
                  <a:lnTo>
                    <a:pt x="783" y="261"/>
                  </a:lnTo>
                  <a:lnTo>
                    <a:pt x="782" y="261"/>
                  </a:lnTo>
                  <a:lnTo>
                    <a:pt x="781" y="261"/>
                  </a:lnTo>
                  <a:lnTo>
                    <a:pt x="779" y="261"/>
                  </a:lnTo>
                  <a:lnTo>
                    <a:pt x="778" y="261"/>
                  </a:lnTo>
                  <a:lnTo>
                    <a:pt x="764" y="251"/>
                  </a:lnTo>
                  <a:lnTo>
                    <a:pt x="750" y="242"/>
                  </a:lnTo>
                  <a:lnTo>
                    <a:pt x="738" y="234"/>
                  </a:lnTo>
                  <a:lnTo>
                    <a:pt x="726" y="226"/>
                  </a:lnTo>
                  <a:lnTo>
                    <a:pt x="715" y="220"/>
                  </a:lnTo>
                  <a:lnTo>
                    <a:pt x="705" y="214"/>
                  </a:lnTo>
                  <a:lnTo>
                    <a:pt x="694" y="208"/>
                  </a:lnTo>
                  <a:lnTo>
                    <a:pt x="684" y="203"/>
                  </a:lnTo>
                  <a:lnTo>
                    <a:pt x="673" y="199"/>
                  </a:lnTo>
                  <a:lnTo>
                    <a:pt x="662" y="196"/>
                  </a:lnTo>
                  <a:lnTo>
                    <a:pt x="651" y="193"/>
                  </a:lnTo>
                  <a:lnTo>
                    <a:pt x="639" y="190"/>
                  </a:lnTo>
                  <a:lnTo>
                    <a:pt x="626" y="188"/>
                  </a:lnTo>
                  <a:lnTo>
                    <a:pt x="612" y="187"/>
                  </a:lnTo>
                  <a:lnTo>
                    <a:pt x="598" y="186"/>
                  </a:lnTo>
                  <a:lnTo>
                    <a:pt x="582" y="185"/>
                  </a:lnTo>
                  <a:lnTo>
                    <a:pt x="589" y="186"/>
                  </a:lnTo>
                  <a:lnTo>
                    <a:pt x="596" y="187"/>
                  </a:lnTo>
                  <a:lnTo>
                    <a:pt x="603" y="188"/>
                  </a:lnTo>
                  <a:lnTo>
                    <a:pt x="610" y="190"/>
                  </a:lnTo>
                  <a:lnTo>
                    <a:pt x="617" y="191"/>
                  </a:lnTo>
                  <a:lnTo>
                    <a:pt x="624" y="192"/>
                  </a:lnTo>
                  <a:lnTo>
                    <a:pt x="632" y="194"/>
                  </a:lnTo>
                  <a:lnTo>
                    <a:pt x="639" y="195"/>
                  </a:lnTo>
                  <a:lnTo>
                    <a:pt x="657" y="201"/>
                  </a:lnTo>
                  <a:lnTo>
                    <a:pt x="675" y="209"/>
                  </a:lnTo>
                  <a:lnTo>
                    <a:pt x="693" y="219"/>
                  </a:lnTo>
                  <a:lnTo>
                    <a:pt x="711" y="229"/>
                  </a:lnTo>
                  <a:lnTo>
                    <a:pt x="729" y="240"/>
                  </a:lnTo>
                  <a:lnTo>
                    <a:pt x="747" y="252"/>
                  </a:lnTo>
                  <a:lnTo>
                    <a:pt x="765" y="264"/>
                  </a:lnTo>
                  <a:lnTo>
                    <a:pt x="782" y="276"/>
                  </a:lnTo>
                  <a:lnTo>
                    <a:pt x="781" y="287"/>
                  </a:lnTo>
                  <a:lnTo>
                    <a:pt x="781" y="297"/>
                  </a:lnTo>
                  <a:lnTo>
                    <a:pt x="781" y="309"/>
                  </a:lnTo>
                  <a:lnTo>
                    <a:pt x="781" y="320"/>
                  </a:lnTo>
                  <a:lnTo>
                    <a:pt x="780" y="321"/>
                  </a:lnTo>
                  <a:lnTo>
                    <a:pt x="779" y="321"/>
                  </a:lnTo>
                  <a:lnTo>
                    <a:pt x="778" y="322"/>
                  </a:lnTo>
                  <a:lnTo>
                    <a:pt x="778" y="323"/>
                  </a:lnTo>
                  <a:lnTo>
                    <a:pt x="767" y="316"/>
                  </a:lnTo>
                  <a:lnTo>
                    <a:pt x="756" y="310"/>
                  </a:lnTo>
                  <a:lnTo>
                    <a:pt x="746" y="302"/>
                  </a:lnTo>
                  <a:lnTo>
                    <a:pt x="736" y="297"/>
                  </a:lnTo>
                  <a:lnTo>
                    <a:pt x="726" y="291"/>
                  </a:lnTo>
                  <a:lnTo>
                    <a:pt x="717" y="286"/>
                  </a:lnTo>
                  <a:lnTo>
                    <a:pt x="708" y="282"/>
                  </a:lnTo>
                  <a:lnTo>
                    <a:pt x="699" y="278"/>
                  </a:lnTo>
                  <a:lnTo>
                    <a:pt x="689" y="274"/>
                  </a:lnTo>
                  <a:lnTo>
                    <a:pt x="680" y="271"/>
                  </a:lnTo>
                  <a:lnTo>
                    <a:pt x="670" y="268"/>
                  </a:lnTo>
                  <a:lnTo>
                    <a:pt x="660" y="266"/>
                  </a:lnTo>
                  <a:lnTo>
                    <a:pt x="650" y="264"/>
                  </a:lnTo>
                  <a:lnTo>
                    <a:pt x="639" y="262"/>
                  </a:lnTo>
                  <a:lnTo>
                    <a:pt x="627" y="261"/>
                  </a:lnTo>
                  <a:lnTo>
                    <a:pt x="615" y="260"/>
                  </a:lnTo>
                  <a:lnTo>
                    <a:pt x="626" y="263"/>
                  </a:lnTo>
                  <a:lnTo>
                    <a:pt x="637" y="267"/>
                  </a:lnTo>
                  <a:lnTo>
                    <a:pt x="648" y="270"/>
                  </a:lnTo>
                  <a:lnTo>
                    <a:pt x="658" y="274"/>
                  </a:lnTo>
                  <a:lnTo>
                    <a:pt x="669" y="278"/>
                  </a:lnTo>
                  <a:lnTo>
                    <a:pt x="679" y="282"/>
                  </a:lnTo>
                  <a:lnTo>
                    <a:pt x="690" y="286"/>
                  </a:lnTo>
                  <a:lnTo>
                    <a:pt x="700" y="290"/>
                  </a:lnTo>
                  <a:lnTo>
                    <a:pt x="710" y="295"/>
                  </a:lnTo>
                  <a:lnTo>
                    <a:pt x="720" y="300"/>
                  </a:lnTo>
                  <a:lnTo>
                    <a:pt x="730" y="306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9" y="324"/>
                  </a:lnTo>
                  <a:lnTo>
                    <a:pt x="770" y="331"/>
                  </a:lnTo>
                  <a:lnTo>
                    <a:pt x="780" y="339"/>
                  </a:lnTo>
                  <a:lnTo>
                    <a:pt x="779" y="347"/>
                  </a:lnTo>
                  <a:lnTo>
                    <a:pt x="779" y="356"/>
                  </a:lnTo>
                  <a:lnTo>
                    <a:pt x="778" y="365"/>
                  </a:lnTo>
                  <a:lnTo>
                    <a:pt x="778" y="374"/>
                  </a:lnTo>
                  <a:lnTo>
                    <a:pt x="777" y="374"/>
                  </a:lnTo>
                  <a:lnTo>
                    <a:pt x="776" y="375"/>
                  </a:lnTo>
                  <a:lnTo>
                    <a:pt x="775" y="375"/>
                  </a:lnTo>
                  <a:lnTo>
                    <a:pt x="756" y="364"/>
                  </a:lnTo>
                  <a:lnTo>
                    <a:pt x="737" y="354"/>
                  </a:lnTo>
                  <a:lnTo>
                    <a:pt x="719" y="345"/>
                  </a:lnTo>
                  <a:lnTo>
                    <a:pt x="702" y="338"/>
                  </a:lnTo>
                  <a:lnTo>
                    <a:pt x="683" y="331"/>
                  </a:lnTo>
                  <a:lnTo>
                    <a:pt x="665" y="327"/>
                  </a:lnTo>
                  <a:lnTo>
                    <a:pt x="646" y="325"/>
                  </a:lnTo>
                  <a:lnTo>
                    <a:pt x="626" y="325"/>
                  </a:lnTo>
                  <a:lnTo>
                    <a:pt x="647" y="330"/>
                  </a:lnTo>
                  <a:lnTo>
                    <a:pt x="666" y="335"/>
                  </a:lnTo>
                  <a:lnTo>
                    <a:pt x="684" y="342"/>
                  </a:lnTo>
                  <a:lnTo>
                    <a:pt x="702" y="349"/>
                  </a:lnTo>
                  <a:lnTo>
                    <a:pt x="719" y="358"/>
                  </a:lnTo>
                  <a:lnTo>
                    <a:pt x="737" y="367"/>
                  </a:lnTo>
                  <a:lnTo>
                    <a:pt x="756" y="378"/>
                  </a:lnTo>
                  <a:lnTo>
                    <a:pt x="777" y="390"/>
                  </a:lnTo>
                  <a:lnTo>
                    <a:pt x="778" y="399"/>
                  </a:lnTo>
                  <a:lnTo>
                    <a:pt x="779" y="412"/>
                  </a:lnTo>
                  <a:lnTo>
                    <a:pt x="779" y="426"/>
                  </a:lnTo>
                  <a:lnTo>
                    <a:pt x="775" y="434"/>
                  </a:lnTo>
                  <a:lnTo>
                    <a:pt x="764" y="426"/>
                  </a:lnTo>
                  <a:lnTo>
                    <a:pt x="755" y="421"/>
                  </a:lnTo>
                  <a:lnTo>
                    <a:pt x="749" y="416"/>
                  </a:lnTo>
                  <a:lnTo>
                    <a:pt x="745" y="413"/>
                  </a:lnTo>
                  <a:lnTo>
                    <a:pt x="742" y="411"/>
                  </a:lnTo>
                  <a:lnTo>
                    <a:pt x="741" y="410"/>
                  </a:lnTo>
                  <a:lnTo>
                    <a:pt x="740" y="409"/>
                  </a:lnTo>
                  <a:lnTo>
                    <a:pt x="740" y="408"/>
                  </a:lnTo>
                  <a:lnTo>
                    <a:pt x="722" y="401"/>
                  </a:lnTo>
                  <a:lnTo>
                    <a:pt x="705" y="395"/>
                  </a:lnTo>
                  <a:lnTo>
                    <a:pt x="690" y="390"/>
                  </a:lnTo>
                  <a:lnTo>
                    <a:pt x="675" y="386"/>
                  </a:lnTo>
                  <a:lnTo>
                    <a:pt x="660" y="384"/>
                  </a:lnTo>
                  <a:lnTo>
                    <a:pt x="644" y="382"/>
                  </a:lnTo>
                  <a:lnTo>
                    <a:pt x="627" y="381"/>
                  </a:lnTo>
                  <a:lnTo>
                    <a:pt x="609" y="381"/>
                  </a:lnTo>
                  <a:lnTo>
                    <a:pt x="619" y="382"/>
                  </a:lnTo>
                  <a:lnTo>
                    <a:pt x="629" y="384"/>
                  </a:lnTo>
                  <a:lnTo>
                    <a:pt x="640" y="386"/>
                  </a:lnTo>
                  <a:lnTo>
                    <a:pt x="651" y="388"/>
                  </a:lnTo>
                  <a:lnTo>
                    <a:pt x="663" y="391"/>
                  </a:lnTo>
                  <a:lnTo>
                    <a:pt x="674" y="394"/>
                  </a:lnTo>
                  <a:lnTo>
                    <a:pt x="686" y="397"/>
                  </a:lnTo>
                  <a:lnTo>
                    <a:pt x="698" y="401"/>
                  </a:lnTo>
                  <a:lnTo>
                    <a:pt x="710" y="405"/>
                  </a:lnTo>
                  <a:lnTo>
                    <a:pt x="721" y="410"/>
                  </a:lnTo>
                  <a:lnTo>
                    <a:pt x="732" y="416"/>
                  </a:lnTo>
                  <a:lnTo>
                    <a:pt x="743" y="421"/>
                  </a:lnTo>
                  <a:lnTo>
                    <a:pt x="753" y="428"/>
                  </a:lnTo>
                  <a:lnTo>
                    <a:pt x="763" y="435"/>
                  </a:lnTo>
                  <a:lnTo>
                    <a:pt x="771" y="443"/>
                  </a:lnTo>
                  <a:lnTo>
                    <a:pt x="778" y="451"/>
                  </a:lnTo>
                  <a:lnTo>
                    <a:pt x="777" y="460"/>
                  </a:lnTo>
                  <a:lnTo>
                    <a:pt x="777" y="469"/>
                  </a:lnTo>
                  <a:lnTo>
                    <a:pt x="777" y="478"/>
                  </a:lnTo>
                  <a:lnTo>
                    <a:pt x="776" y="487"/>
                  </a:lnTo>
                  <a:lnTo>
                    <a:pt x="775" y="487"/>
                  </a:lnTo>
                  <a:lnTo>
                    <a:pt x="774" y="487"/>
                  </a:lnTo>
                  <a:lnTo>
                    <a:pt x="772" y="487"/>
                  </a:lnTo>
                  <a:lnTo>
                    <a:pt x="771" y="487"/>
                  </a:lnTo>
                  <a:lnTo>
                    <a:pt x="759" y="481"/>
                  </a:lnTo>
                  <a:lnTo>
                    <a:pt x="747" y="475"/>
                  </a:lnTo>
                  <a:lnTo>
                    <a:pt x="736" y="470"/>
                  </a:lnTo>
                  <a:lnTo>
                    <a:pt x="725" y="465"/>
                  </a:lnTo>
                  <a:lnTo>
                    <a:pt x="714" y="461"/>
                  </a:lnTo>
                  <a:lnTo>
                    <a:pt x="703" y="457"/>
                  </a:lnTo>
                  <a:lnTo>
                    <a:pt x="692" y="454"/>
                  </a:lnTo>
                  <a:lnTo>
                    <a:pt x="681" y="451"/>
                  </a:lnTo>
                  <a:lnTo>
                    <a:pt x="670" y="449"/>
                  </a:lnTo>
                  <a:lnTo>
                    <a:pt x="659" y="448"/>
                  </a:lnTo>
                  <a:lnTo>
                    <a:pt x="648" y="447"/>
                  </a:lnTo>
                  <a:lnTo>
                    <a:pt x="637" y="447"/>
                  </a:lnTo>
                  <a:lnTo>
                    <a:pt x="625" y="448"/>
                  </a:lnTo>
                  <a:lnTo>
                    <a:pt x="614" y="449"/>
                  </a:lnTo>
                  <a:lnTo>
                    <a:pt x="602" y="451"/>
                  </a:lnTo>
                  <a:lnTo>
                    <a:pt x="590" y="454"/>
                  </a:lnTo>
                  <a:lnTo>
                    <a:pt x="595" y="454"/>
                  </a:lnTo>
                  <a:lnTo>
                    <a:pt x="599" y="455"/>
                  </a:lnTo>
                  <a:lnTo>
                    <a:pt x="603" y="455"/>
                  </a:lnTo>
                  <a:lnTo>
                    <a:pt x="607" y="455"/>
                  </a:lnTo>
                  <a:lnTo>
                    <a:pt x="613" y="455"/>
                  </a:lnTo>
                  <a:lnTo>
                    <a:pt x="620" y="455"/>
                  </a:lnTo>
                  <a:lnTo>
                    <a:pt x="630" y="454"/>
                  </a:lnTo>
                  <a:lnTo>
                    <a:pt x="643" y="454"/>
                  </a:lnTo>
                  <a:lnTo>
                    <a:pt x="660" y="458"/>
                  </a:lnTo>
                  <a:lnTo>
                    <a:pt x="677" y="462"/>
                  </a:lnTo>
                  <a:lnTo>
                    <a:pt x="693" y="466"/>
                  </a:lnTo>
                  <a:lnTo>
                    <a:pt x="708" y="471"/>
                  </a:lnTo>
                  <a:lnTo>
                    <a:pt x="724" y="477"/>
                  </a:lnTo>
                  <a:lnTo>
                    <a:pt x="740" y="484"/>
                  </a:lnTo>
                  <a:lnTo>
                    <a:pt x="756" y="492"/>
                  </a:lnTo>
                  <a:lnTo>
                    <a:pt x="774" y="500"/>
                  </a:lnTo>
                  <a:lnTo>
                    <a:pt x="774" y="510"/>
                  </a:lnTo>
                  <a:lnTo>
                    <a:pt x="774" y="521"/>
                  </a:lnTo>
                  <a:lnTo>
                    <a:pt x="774" y="531"/>
                  </a:lnTo>
                  <a:lnTo>
                    <a:pt x="775" y="542"/>
                  </a:lnTo>
                  <a:lnTo>
                    <a:pt x="774" y="543"/>
                  </a:lnTo>
                  <a:lnTo>
                    <a:pt x="773" y="543"/>
                  </a:lnTo>
                  <a:lnTo>
                    <a:pt x="773" y="544"/>
                  </a:lnTo>
                  <a:lnTo>
                    <a:pt x="761" y="538"/>
                  </a:lnTo>
                  <a:lnTo>
                    <a:pt x="751" y="532"/>
                  </a:lnTo>
                  <a:lnTo>
                    <a:pt x="740" y="527"/>
                  </a:lnTo>
                  <a:lnTo>
                    <a:pt x="731" y="523"/>
                  </a:lnTo>
                  <a:lnTo>
                    <a:pt x="721" y="519"/>
                  </a:lnTo>
                  <a:lnTo>
                    <a:pt x="712" y="515"/>
                  </a:lnTo>
                  <a:lnTo>
                    <a:pt x="702" y="512"/>
                  </a:lnTo>
                  <a:lnTo>
                    <a:pt x="693" y="510"/>
                  </a:lnTo>
                  <a:lnTo>
                    <a:pt x="684" y="508"/>
                  </a:lnTo>
                  <a:lnTo>
                    <a:pt x="674" y="507"/>
                  </a:lnTo>
                  <a:lnTo>
                    <a:pt x="664" y="506"/>
                  </a:lnTo>
                  <a:lnTo>
                    <a:pt x="654" y="505"/>
                  </a:lnTo>
                  <a:lnTo>
                    <a:pt x="644" y="506"/>
                  </a:lnTo>
                  <a:lnTo>
                    <a:pt x="633" y="507"/>
                  </a:lnTo>
                  <a:lnTo>
                    <a:pt x="621" y="508"/>
                  </a:lnTo>
                  <a:lnTo>
                    <a:pt x="609" y="510"/>
                  </a:lnTo>
                  <a:lnTo>
                    <a:pt x="612" y="511"/>
                  </a:lnTo>
                  <a:lnTo>
                    <a:pt x="617" y="511"/>
                  </a:lnTo>
                  <a:lnTo>
                    <a:pt x="623" y="512"/>
                  </a:lnTo>
                  <a:lnTo>
                    <a:pt x="632" y="512"/>
                  </a:lnTo>
                  <a:lnTo>
                    <a:pt x="642" y="513"/>
                  </a:lnTo>
                  <a:lnTo>
                    <a:pt x="654" y="514"/>
                  </a:lnTo>
                  <a:lnTo>
                    <a:pt x="667" y="516"/>
                  </a:lnTo>
                  <a:lnTo>
                    <a:pt x="683" y="518"/>
                  </a:lnTo>
                  <a:lnTo>
                    <a:pt x="694" y="521"/>
                  </a:lnTo>
                  <a:lnTo>
                    <a:pt x="705" y="524"/>
                  </a:lnTo>
                  <a:lnTo>
                    <a:pt x="717" y="527"/>
                  </a:lnTo>
                  <a:lnTo>
                    <a:pt x="729" y="532"/>
                  </a:lnTo>
                  <a:lnTo>
                    <a:pt x="740" y="537"/>
                  </a:lnTo>
                  <a:lnTo>
                    <a:pt x="751" y="543"/>
                  </a:lnTo>
                  <a:lnTo>
                    <a:pt x="763" y="550"/>
                  </a:lnTo>
                  <a:lnTo>
                    <a:pt x="773" y="558"/>
                  </a:lnTo>
                  <a:lnTo>
                    <a:pt x="773" y="568"/>
                  </a:lnTo>
                  <a:lnTo>
                    <a:pt x="773" y="579"/>
                  </a:lnTo>
                  <a:lnTo>
                    <a:pt x="772" y="590"/>
                  </a:lnTo>
                  <a:lnTo>
                    <a:pt x="772" y="600"/>
                  </a:lnTo>
                  <a:lnTo>
                    <a:pt x="771" y="601"/>
                  </a:lnTo>
                  <a:lnTo>
                    <a:pt x="770" y="601"/>
                  </a:lnTo>
                  <a:lnTo>
                    <a:pt x="770" y="602"/>
                  </a:lnTo>
                  <a:lnTo>
                    <a:pt x="748" y="592"/>
                  </a:lnTo>
                  <a:lnTo>
                    <a:pt x="729" y="584"/>
                  </a:lnTo>
                  <a:lnTo>
                    <a:pt x="711" y="576"/>
                  </a:lnTo>
                  <a:lnTo>
                    <a:pt x="694" y="570"/>
                  </a:lnTo>
                  <a:lnTo>
                    <a:pt x="677" y="566"/>
                  </a:lnTo>
                  <a:lnTo>
                    <a:pt x="659" y="562"/>
                  </a:lnTo>
                  <a:lnTo>
                    <a:pt x="640" y="560"/>
                  </a:lnTo>
                  <a:lnTo>
                    <a:pt x="618" y="559"/>
                  </a:lnTo>
                  <a:lnTo>
                    <a:pt x="614" y="560"/>
                  </a:lnTo>
                  <a:lnTo>
                    <a:pt x="609" y="561"/>
                  </a:lnTo>
                  <a:lnTo>
                    <a:pt x="605" y="561"/>
                  </a:lnTo>
                  <a:lnTo>
                    <a:pt x="600" y="562"/>
                  </a:lnTo>
                  <a:lnTo>
                    <a:pt x="596" y="563"/>
                  </a:lnTo>
                  <a:lnTo>
                    <a:pt x="591" y="564"/>
                  </a:lnTo>
                  <a:lnTo>
                    <a:pt x="587" y="565"/>
                  </a:lnTo>
                  <a:lnTo>
                    <a:pt x="582" y="566"/>
                  </a:lnTo>
                  <a:lnTo>
                    <a:pt x="595" y="566"/>
                  </a:lnTo>
                  <a:lnTo>
                    <a:pt x="607" y="566"/>
                  </a:lnTo>
                  <a:lnTo>
                    <a:pt x="620" y="566"/>
                  </a:lnTo>
                  <a:lnTo>
                    <a:pt x="632" y="567"/>
                  </a:lnTo>
                  <a:lnTo>
                    <a:pt x="644" y="568"/>
                  </a:lnTo>
                  <a:lnTo>
                    <a:pt x="656" y="570"/>
                  </a:lnTo>
                  <a:lnTo>
                    <a:pt x="668" y="572"/>
                  </a:lnTo>
                  <a:lnTo>
                    <a:pt x="680" y="574"/>
                  </a:lnTo>
                  <a:lnTo>
                    <a:pt x="692" y="578"/>
                  </a:lnTo>
                  <a:lnTo>
                    <a:pt x="703" y="582"/>
                  </a:lnTo>
                  <a:lnTo>
                    <a:pt x="715" y="586"/>
                  </a:lnTo>
                  <a:lnTo>
                    <a:pt x="727" y="591"/>
                  </a:lnTo>
                  <a:lnTo>
                    <a:pt x="738" y="596"/>
                  </a:lnTo>
                  <a:lnTo>
                    <a:pt x="749" y="602"/>
                  </a:lnTo>
                  <a:lnTo>
                    <a:pt x="761" y="609"/>
                  </a:lnTo>
                  <a:lnTo>
                    <a:pt x="773" y="617"/>
                  </a:lnTo>
                  <a:lnTo>
                    <a:pt x="771" y="625"/>
                  </a:lnTo>
                  <a:lnTo>
                    <a:pt x="769" y="633"/>
                  </a:lnTo>
                  <a:lnTo>
                    <a:pt x="768" y="642"/>
                  </a:lnTo>
                  <a:lnTo>
                    <a:pt x="766" y="650"/>
                  </a:lnTo>
                  <a:lnTo>
                    <a:pt x="750" y="641"/>
                  </a:lnTo>
                  <a:lnTo>
                    <a:pt x="737" y="633"/>
                  </a:lnTo>
                  <a:lnTo>
                    <a:pt x="724" y="627"/>
                  </a:lnTo>
                  <a:lnTo>
                    <a:pt x="712" y="622"/>
                  </a:lnTo>
                  <a:lnTo>
                    <a:pt x="699" y="618"/>
                  </a:lnTo>
                  <a:lnTo>
                    <a:pt x="686" y="614"/>
                  </a:lnTo>
                  <a:lnTo>
                    <a:pt x="672" y="611"/>
                  </a:lnTo>
                  <a:lnTo>
                    <a:pt x="656" y="608"/>
                  </a:lnTo>
                  <a:lnTo>
                    <a:pt x="644" y="607"/>
                  </a:lnTo>
                  <a:lnTo>
                    <a:pt x="634" y="607"/>
                  </a:lnTo>
                  <a:lnTo>
                    <a:pt x="624" y="607"/>
                  </a:lnTo>
                  <a:lnTo>
                    <a:pt x="617" y="607"/>
                  </a:lnTo>
                  <a:lnTo>
                    <a:pt x="610" y="607"/>
                  </a:lnTo>
                  <a:lnTo>
                    <a:pt x="604" y="607"/>
                  </a:lnTo>
                  <a:lnTo>
                    <a:pt x="599" y="607"/>
                  </a:lnTo>
                  <a:lnTo>
                    <a:pt x="595" y="607"/>
                  </a:lnTo>
                  <a:lnTo>
                    <a:pt x="595" y="608"/>
                  </a:lnTo>
                  <a:lnTo>
                    <a:pt x="596" y="609"/>
                  </a:lnTo>
                  <a:lnTo>
                    <a:pt x="596" y="611"/>
                  </a:lnTo>
                  <a:lnTo>
                    <a:pt x="596" y="612"/>
                  </a:lnTo>
                  <a:lnTo>
                    <a:pt x="607" y="611"/>
                  </a:lnTo>
                  <a:lnTo>
                    <a:pt x="618" y="611"/>
                  </a:lnTo>
                  <a:lnTo>
                    <a:pt x="629" y="611"/>
                  </a:lnTo>
                  <a:lnTo>
                    <a:pt x="640" y="612"/>
                  </a:lnTo>
                  <a:lnTo>
                    <a:pt x="651" y="614"/>
                  </a:lnTo>
                  <a:lnTo>
                    <a:pt x="662" y="616"/>
                  </a:lnTo>
                  <a:lnTo>
                    <a:pt x="673" y="619"/>
                  </a:lnTo>
                  <a:lnTo>
                    <a:pt x="684" y="622"/>
                  </a:lnTo>
                  <a:lnTo>
                    <a:pt x="694" y="626"/>
                  </a:lnTo>
                  <a:lnTo>
                    <a:pt x="704" y="631"/>
                  </a:lnTo>
                  <a:lnTo>
                    <a:pt x="715" y="635"/>
                  </a:lnTo>
                  <a:lnTo>
                    <a:pt x="725" y="640"/>
                  </a:lnTo>
                  <a:lnTo>
                    <a:pt x="735" y="645"/>
                  </a:lnTo>
                  <a:lnTo>
                    <a:pt x="745" y="651"/>
                  </a:lnTo>
                  <a:lnTo>
                    <a:pt x="755" y="657"/>
                  </a:lnTo>
                  <a:lnTo>
                    <a:pt x="766" y="663"/>
                  </a:lnTo>
                  <a:lnTo>
                    <a:pt x="765" y="683"/>
                  </a:lnTo>
                  <a:lnTo>
                    <a:pt x="764" y="693"/>
                  </a:lnTo>
                  <a:lnTo>
                    <a:pt x="764" y="697"/>
                  </a:lnTo>
                  <a:lnTo>
                    <a:pt x="763" y="699"/>
                  </a:lnTo>
                  <a:lnTo>
                    <a:pt x="749" y="692"/>
                  </a:lnTo>
                  <a:lnTo>
                    <a:pt x="736" y="685"/>
                  </a:lnTo>
                  <a:lnTo>
                    <a:pt x="723" y="679"/>
                  </a:lnTo>
                  <a:lnTo>
                    <a:pt x="711" y="673"/>
                  </a:lnTo>
                  <a:lnTo>
                    <a:pt x="700" y="669"/>
                  </a:lnTo>
                  <a:lnTo>
                    <a:pt x="688" y="665"/>
                  </a:lnTo>
                  <a:lnTo>
                    <a:pt x="677" y="661"/>
                  </a:lnTo>
                  <a:lnTo>
                    <a:pt x="665" y="659"/>
                  </a:lnTo>
                  <a:lnTo>
                    <a:pt x="654" y="657"/>
                  </a:lnTo>
                  <a:lnTo>
                    <a:pt x="642" y="655"/>
                  </a:lnTo>
                  <a:lnTo>
                    <a:pt x="630" y="654"/>
                  </a:lnTo>
                  <a:lnTo>
                    <a:pt x="618" y="653"/>
                  </a:lnTo>
                  <a:lnTo>
                    <a:pt x="605" y="653"/>
                  </a:lnTo>
                  <a:lnTo>
                    <a:pt x="591" y="654"/>
                  </a:lnTo>
                  <a:lnTo>
                    <a:pt x="577" y="655"/>
                  </a:lnTo>
                  <a:lnTo>
                    <a:pt x="562" y="656"/>
                  </a:lnTo>
                  <a:lnTo>
                    <a:pt x="565" y="657"/>
                  </a:lnTo>
                  <a:lnTo>
                    <a:pt x="568" y="657"/>
                  </a:lnTo>
                  <a:lnTo>
                    <a:pt x="571" y="658"/>
                  </a:lnTo>
                  <a:lnTo>
                    <a:pt x="576" y="658"/>
                  </a:lnTo>
                  <a:lnTo>
                    <a:pt x="583" y="659"/>
                  </a:lnTo>
                  <a:lnTo>
                    <a:pt x="594" y="659"/>
                  </a:lnTo>
                  <a:lnTo>
                    <a:pt x="608" y="660"/>
                  </a:lnTo>
                  <a:lnTo>
                    <a:pt x="627" y="661"/>
                  </a:lnTo>
                  <a:lnTo>
                    <a:pt x="644" y="664"/>
                  </a:lnTo>
                  <a:lnTo>
                    <a:pt x="661" y="667"/>
                  </a:lnTo>
                  <a:lnTo>
                    <a:pt x="680" y="671"/>
                  </a:lnTo>
                  <a:lnTo>
                    <a:pt x="698" y="676"/>
                  </a:lnTo>
                  <a:lnTo>
                    <a:pt x="716" y="683"/>
                  </a:lnTo>
                  <a:lnTo>
                    <a:pt x="733" y="691"/>
                  </a:lnTo>
                  <a:lnTo>
                    <a:pt x="749" y="701"/>
                  </a:lnTo>
                  <a:lnTo>
                    <a:pt x="764" y="713"/>
                  </a:lnTo>
                  <a:lnTo>
                    <a:pt x="763" y="723"/>
                  </a:lnTo>
                  <a:lnTo>
                    <a:pt x="763" y="732"/>
                  </a:lnTo>
                  <a:lnTo>
                    <a:pt x="763" y="742"/>
                  </a:lnTo>
                  <a:lnTo>
                    <a:pt x="763" y="752"/>
                  </a:lnTo>
                  <a:lnTo>
                    <a:pt x="756" y="751"/>
                  </a:lnTo>
                  <a:lnTo>
                    <a:pt x="748" y="747"/>
                  </a:lnTo>
                  <a:lnTo>
                    <a:pt x="739" y="742"/>
                  </a:lnTo>
                  <a:lnTo>
                    <a:pt x="730" y="736"/>
                  </a:lnTo>
                  <a:lnTo>
                    <a:pt x="721" y="730"/>
                  </a:lnTo>
                  <a:lnTo>
                    <a:pt x="712" y="725"/>
                  </a:lnTo>
                  <a:lnTo>
                    <a:pt x="706" y="720"/>
                  </a:lnTo>
                  <a:lnTo>
                    <a:pt x="701" y="717"/>
                  </a:lnTo>
                  <a:lnTo>
                    <a:pt x="683" y="710"/>
                  </a:lnTo>
                  <a:lnTo>
                    <a:pt x="666" y="704"/>
                  </a:lnTo>
                  <a:lnTo>
                    <a:pt x="649" y="700"/>
                  </a:lnTo>
                  <a:lnTo>
                    <a:pt x="633" y="696"/>
                  </a:lnTo>
                  <a:lnTo>
                    <a:pt x="616" y="694"/>
                  </a:lnTo>
                  <a:lnTo>
                    <a:pt x="599" y="693"/>
                  </a:lnTo>
                  <a:lnTo>
                    <a:pt x="582" y="692"/>
                  </a:lnTo>
                  <a:lnTo>
                    <a:pt x="564" y="691"/>
                  </a:lnTo>
                  <a:lnTo>
                    <a:pt x="566" y="692"/>
                  </a:lnTo>
                  <a:lnTo>
                    <a:pt x="569" y="693"/>
                  </a:lnTo>
                  <a:lnTo>
                    <a:pt x="571" y="694"/>
                  </a:lnTo>
                  <a:lnTo>
                    <a:pt x="573" y="695"/>
                  </a:lnTo>
                  <a:lnTo>
                    <a:pt x="585" y="697"/>
                  </a:lnTo>
                  <a:lnTo>
                    <a:pt x="597" y="698"/>
                  </a:lnTo>
                  <a:lnTo>
                    <a:pt x="610" y="700"/>
                  </a:lnTo>
                  <a:lnTo>
                    <a:pt x="622" y="703"/>
                  </a:lnTo>
                  <a:lnTo>
                    <a:pt x="634" y="705"/>
                  </a:lnTo>
                  <a:lnTo>
                    <a:pt x="647" y="708"/>
                  </a:lnTo>
                  <a:lnTo>
                    <a:pt x="659" y="712"/>
                  </a:lnTo>
                  <a:lnTo>
                    <a:pt x="671" y="715"/>
                  </a:lnTo>
                  <a:lnTo>
                    <a:pt x="683" y="720"/>
                  </a:lnTo>
                  <a:lnTo>
                    <a:pt x="695" y="725"/>
                  </a:lnTo>
                  <a:lnTo>
                    <a:pt x="707" y="730"/>
                  </a:lnTo>
                  <a:lnTo>
                    <a:pt x="718" y="736"/>
                  </a:lnTo>
                  <a:lnTo>
                    <a:pt x="729" y="742"/>
                  </a:lnTo>
                  <a:lnTo>
                    <a:pt x="740" y="749"/>
                  </a:lnTo>
                  <a:lnTo>
                    <a:pt x="751" y="757"/>
                  </a:lnTo>
                  <a:lnTo>
                    <a:pt x="761" y="766"/>
                  </a:lnTo>
                  <a:lnTo>
                    <a:pt x="761" y="774"/>
                  </a:lnTo>
                  <a:lnTo>
                    <a:pt x="763" y="783"/>
                  </a:lnTo>
                  <a:lnTo>
                    <a:pt x="763" y="792"/>
                  </a:lnTo>
                  <a:lnTo>
                    <a:pt x="763" y="800"/>
                  </a:lnTo>
                  <a:lnTo>
                    <a:pt x="761" y="801"/>
                  </a:lnTo>
                  <a:lnTo>
                    <a:pt x="760" y="801"/>
                  </a:lnTo>
                  <a:lnTo>
                    <a:pt x="759" y="802"/>
                  </a:lnTo>
                  <a:lnTo>
                    <a:pt x="759" y="803"/>
                  </a:lnTo>
                  <a:lnTo>
                    <a:pt x="752" y="799"/>
                  </a:lnTo>
                  <a:lnTo>
                    <a:pt x="746" y="794"/>
                  </a:lnTo>
                  <a:lnTo>
                    <a:pt x="739" y="790"/>
                  </a:lnTo>
                  <a:lnTo>
                    <a:pt x="732" y="785"/>
                  </a:lnTo>
                  <a:lnTo>
                    <a:pt x="725" y="781"/>
                  </a:lnTo>
                  <a:lnTo>
                    <a:pt x="719" y="776"/>
                  </a:lnTo>
                  <a:lnTo>
                    <a:pt x="712" y="772"/>
                  </a:lnTo>
                  <a:lnTo>
                    <a:pt x="706" y="768"/>
                  </a:lnTo>
                  <a:lnTo>
                    <a:pt x="686" y="759"/>
                  </a:lnTo>
                  <a:lnTo>
                    <a:pt x="668" y="753"/>
                  </a:lnTo>
                  <a:lnTo>
                    <a:pt x="650" y="748"/>
                  </a:lnTo>
                  <a:lnTo>
                    <a:pt x="633" y="744"/>
                  </a:lnTo>
                  <a:lnTo>
                    <a:pt x="616" y="743"/>
                  </a:lnTo>
                  <a:lnTo>
                    <a:pt x="598" y="742"/>
                  </a:lnTo>
                  <a:lnTo>
                    <a:pt x="579" y="743"/>
                  </a:lnTo>
                  <a:lnTo>
                    <a:pt x="558" y="744"/>
                  </a:lnTo>
                  <a:lnTo>
                    <a:pt x="559" y="744"/>
                  </a:lnTo>
                  <a:lnTo>
                    <a:pt x="560" y="745"/>
                  </a:lnTo>
                  <a:lnTo>
                    <a:pt x="561" y="746"/>
                  </a:lnTo>
                  <a:lnTo>
                    <a:pt x="576" y="747"/>
                  </a:lnTo>
                  <a:lnTo>
                    <a:pt x="591" y="748"/>
                  </a:lnTo>
                  <a:lnTo>
                    <a:pt x="604" y="749"/>
                  </a:lnTo>
                  <a:lnTo>
                    <a:pt x="618" y="751"/>
                  </a:lnTo>
                  <a:lnTo>
                    <a:pt x="630" y="753"/>
                  </a:lnTo>
                  <a:lnTo>
                    <a:pt x="643" y="756"/>
                  </a:lnTo>
                  <a:lnTo>
                    <a:pt x="655" y="759"/>
                  </a:lnTo>
                  <a:lnTo>
                    <a:pt x="666" y="763"/>
                  </a:lnTo>
                  <a:lnTo>
                    <a:pt x="678" y="768"/>
                  </a:lnTo>
                  <a:lnTo>
                    <a:pt x="689" y="773"/>
                  </a:lnTo>
                  <a:lnTo>
                    <a:pt x="701" y="779"/>
                  </a:lnTo>
                  <a:lnTo>
                    <a:pt x="712" y="785"/>
                  </a:lnTo>
                  <a:lnTo>
                    <a:pt x="724" y="792"/>
                  </a:lnTo>
                  <a:lnTo>
                    <a:pt x="736" y="800"/>
                  </a:lnTo>
                  <a:lnTo>
                    <a:pt x="748" y="809"/>
                  </a:lnTo>
                  <a:lnTo>
                    <a:pt x="761" y="819"/>
                  </a:lnTo>
                  <a:lnTo>
                    <a:pt x="763" y="825"/>
                  </a:lnTo>
                  <a:lnTo>
                    <a:pt x="764" y="836"/>
                  </a:lnTo>
                  <a:lnTo>
                    <a:pt x="764" y="847"/>
                  </a:lnTo>
                  <a:lnTo>
                    <a:pt x="759" y="855"/>
                  </a:lnTo>
                  <a:lnTo>
                    <a:pt x="746" y="845"/>
                  </a:lnTo>
                  <a:lnTo>
                    <a:pt x="733" y="837"/>
                  </a:lnTo>
                  <a:lnTo>
                    <a:pt x="720" y="830"/>
                  </a:lnTo>
                  <a:lnTo>
                    <a:pt x="708" y="822"/>
                  </a:lnTo>
                  <a:lnTo>
                    <a:pt x="696" y="816"/>
                  </a:lnTo>
                  <a:lnTo>
                    <a:pt x="684" y="810"/>
                  </a:lnTo>
                  <a:lnTo>
                    <a:pt x="672" y="805"/>
                  </a:lnTo>
                  <a:lnTo>
                    <a:pt x="660" y="801"/>
                  </a:lnTo>
                  <a:lnTo>
                    <a:pt x="647" y="797"/>
                  </a:lnTo>
                  <a:lnTo>
                    <a:pt x="635" y="794"/>
                  </a:lnTo>
                  <a:lnTo>
                    <a:pt x="622" y="792"/>
                  </a:lnTo>
                  <a:lnTo>
                    <a:pt x="609" y="790"/>
                  </a:lnTo>
                  <a:lnTo>
                    <a:pt x="596" y="789"/>
                  </a:lnTo>
                  <a:lnTo>
                    <a:pt x="582" y="789"/>
                  </a:lnTo>
                  <a:lnTo>
                    <a:pt x="567" y="790"/>
                  </a:lnTo>
                  <a:lnTo>
                    <a:pt x="552" y="791"/>
                  </a:lnTo>
                  <a:lnTo>
                    <a:pt x="552" y="792"/>
                  </a:lnTo>
                  <a:lnTo>
                    <a:pt x="551" y="792"/>
                  </a:lnTo>
                  <a:lnTo>
                    <a:pt x="551" y="793"/>
                  </a:lnTo>
                  <a:lnTo>
                    <a:pt x="558" y="793"/>
                  </a:lnTo>
                  <a:lnTo>
                    <a:pt x="566" y="794"/>
                  </a:lnTo>
                  <a:lnTo>
                    <a:pt x="573" y="794"/>
                  </a:lnTo>
                  <a:lnTo>
                    <a:pt x="581" y="794"/>
                  </a:lnTo>
                  <a:lnTo>
                    <a:pt x="588" y="795"/>
                  </a:lnTo>
                  <a:lnTo>
                    <a:pt x="596" y="795"/>
                  </a:lnTo>
                  <a:lnTo>
                    <a:pt x="603" y="796"/>
                  </a:lnTo>
                  <a:lnTo>
                    <a:pt x="611" y="796"/>
                  </a:lnTo>
                  <a:lnTo>
                    <a:pt x="631" y="801"/>
                  </a:lnTo>
                  <a:lnTo>
                    <a:pt x="651" y="807"/>
                  </a:lnTo>
                  <a:lnTo>
                    <a:pt x="669" y="815"/>
                  </a:lnTo>
                  <a:lnTo>
                    <a:pt x="687" y="823"/>
                  </a:lnTo>
                  <a:lnTo>
                    <a:pt x="705" y="833"/>
                  </a:lnTo>
                  <a:lnTo>
                    <a:pt x="723" y="844"/>
                  </a:lnTo>
                  <a:lnTo>
                    <a:pt x="741" y="856"/>
                  </a:lnTo>
                  <a:lnTo>
                    <a:pt x="760" y="868"/>
                  </a:lnTo>
                  <a:lnTo>
                    <a:pt x="760" y="874"/>
                  </a:lnTo>
                  <a:lnTo>
                    <a:pt x="761" y="884"/>
                  </a:lnTo>
                  <a:lnTo>
                    <a:pt x="760" y="895"/>
                  </a:lnTo>
                  <a:lnTo>
                    <a:pt x="757" y="902"/>
                  </a:lnTo>
                  <a:lnTo>
                    <a:pt x="741" y="891"/>
                  </a:lnTo>
                  <a:lnTo>
                    <a:pt x="723" y="878"/>
                  </a:lnTo>
                  <a:lnTo>
                    <a:pt x="705" y="866"/>
                  </a:lnTo>
                  <a:lnTo>
                    <a:pt x="686" y="855"/>
                  </a:lnTo>
                  <a:lnTo>
                    <a:pt x="667" y="844"/>
                  </a:lnTo>
                  <a:lnTo>
                    <a:pt x="647" y="836"/>
                  </a:lnTo>
                  <a:lnTo>
                    <a:pt x="628" y="831"/>
                  </a:lnTo>
                  <a:lnTo>
                    <a:pt x="609" y="830"/>
                  </a:lnTo>
                  <a:lnTo>
                    <a:pt x="631" y="839"/>
                  </a:lnTo>
                  <a:lnTo>
                    <a:pt x="650" y="849"/>
                  </a:lnTo>
                  <a:lnTo>
                    <a:pt x="669" y="859"/>
                  </a:lnTo>
                  <a:lnTo>
                    <a:pt x="686" y="868"/>
                  </a:lnTo>
                  <a:lnTo>
                    <a:pt x="703" y="879"/>
                  </a:lnTo>
                  <a:lnTo>
                    <a:pt x="721" y="890"/>
                  </a:lnTo>
                  <a:lnTo>
                    <a:pt x="739" y="903"/>
                  </a:lnTo>
                  <a:lnTo>
                    <a:pt x="759" y="918"/>
                  </a:lnTo>
                  <a:lnTo>
                    <a:pt x="758" y="923"/>
                  </a:lnTo>
                  <a:lnTo>
                    <a:pt x="758" y="928"/>
                  </a:lnTo>
                  <a:lnTo>
                    <a:pt x="758" y="934"/>
                  </a:lnTo>
                  <a:lnTo>
                    <a:pt x="758" y="939"/>
                  </a:lnTo>
                  <a:lnTo>
                    <a:pt x="754" y="942"/>
                  </a:lnTo>
                  <a:lnTo>
                    <a:pt x="752" y="943"/>
                  </a:lnTo>
                  <a:lnTo>
                    <a:pt x="751" y="943"/>
                  </a:lnTo>
                  <a:lnTo>
                    <a:pt x="750" y="9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307" name="Rectangle 30"/>
            <p:cNvSpPr>
              <a:spLocks noChangeArrowheads="1"/>
            </p:cNvSpPr>
            <p:nvPr/>
          </p:nvSpPr>
          <p:spPr bwMode="auto">
            <a:xfrm>
              <a:off x="2336" y="1525"/>
              <a:ext cx="1043" cy="1542"/>
            </a:xfrm>
            <a:prstGeom prst="rect">
              <a:avLst/>
            </a:prstGeom>
            <a:solidFill>
              <a:srgbClr val="CCFFFF"/>
            </a:solidFill>
            <a:ln w="76200" cmpd="tri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Lucida Sans Unicode" pitchFamily="34" charset="0"/>
              </a:endParaRPr>
            </a:p>
          </p:txBody>
        </p:sp>
      </p:grp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5143500" y="31432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i="1">
                <a:solidFill>
                  <a:srgbClr val="FF0000"/>
                </a:solidFill>
                <a:latin typeface="Constantia" pitchFamily="18" charset="0"/>
              </a:rPr>
              <a:t>       </a:t>
            </a:r>
            <a:endParaRPr lang="ru-RU" sz="3200" b="1" i="1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54276" name="Прямоугольник 7"/>
          <p:cNvSpPr>
            <a:spLocks noChangeArrowheads="1"/>
          </p:cNvSpPr>
          <p:nvPr/>
        </p:nvSpPr>
        <p:spPr bwMode="auto">
          <a:xfrm>
            <a:off x="2286000" y="269081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i="1">
                <a:solidFill>
                  <a:schemeClr val="accent2"/>
                </a:solidFill>
                <a:latin typeface="Constantia" pitchFamily="18" charset="0"/>
              </a:rPr>
              <a:t>                                                                                                  </a:t>
            </a:r>
            <a:endParaRPr lang="ru-RU" b="1" i="1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54277" name="Прямоугольник 8"/>
          <p:cNvSpPr>
            <a:spLocks noChangeArrowheads="1"/>
          </p:cNvSpPr>
          <p:nvPr/>
        </p:nvSpPr>
        <p:spPr bwMode="auto">
          <a:xfrm>
            <a:off x="2286000" y="2690813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54278" name="Прямоугольник 9"/>
          <p:cNvSpPr>
            <a:spLocks noChangeArrowheads="1"/>
          </p:cNvSpPr>
          <p:nvPr/>
        </p:nvSpPr>
        <p:spPr bwMode="auto">
          <a:xfrm>
            <a:off x="2286000" y="2690813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i="1">
                <a:solidFill>
                  <a:schemeClr val="accent2"/>
                </a:solidFill>
                <a:latin typeface="Constantia" pitchFamily="18" charset="0"/>
              </a:rPr>
              <a:t>                                                                                                  </a:t>
            </a:r>
            <a:endParaRPr lang="ru-RU" b="1" i="1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143116"/>
            <a:ext cx="5143536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dirty="0"/>
              <a:t>«</a:t>
            </a:r>
            <a:r>
              <a:rPr lang="kk-KZ" sz="3200" dirty="0" err="1"/>
              <a:t>Масғұт</a:t>
            </a:r>
            <a:r>
              <a:rPr lang="kk-KZ" sz="3200" dirty="0"/>
              <a:t>», «Әзім әңгімесі» </a:t>
            </a:r>
            <a:r>
              <a:rPr lang="kk-KZ" sz="3200" dirty="0" smtClean="0"/>
              <a:t>дастандарын оқу</a:t>
            </a:r>
            <a:endParaRPr lang="ru-RU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00166" y="285728"/>
            <a:ext cx="6357982" cy="83099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10" dirty="0" err="1">
                <a:ln w="19050">
                  <a:solidFill>
                    <a:srgbClr val="92D05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35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Үйге тапсырма</a:t>
            </a:r>
            <a:endParaRPr lang="ru-RU" sz="4800" kern="10" dirty="0">
              <a:ln w="19050">
                <a:solidFill>
                  <a:srgbClr val="92D050"/>
                </a:solidFill>
                <a:round/>
                <a:headEnd/>
                <a:tailEnd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3500000" scaled="0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4283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29375" y="3657600"/>
            <a:ext cx="2714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9" y="571480"/>
            <a:ext cx="614366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Сабақ аяқталды</a:t>
            </a:r>
            <a:endParaRPr lang="ru-RU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4" descr="AG0031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557338"/>
            <a:ext cx="49672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uperSmileys%20(100)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458152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49000">
              <a:schemeClr val="tx2">
                <a:lumMod val="90000"/>
              </a:schemeClr>
            </a:gs>
            <a:gs pos="49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Новая папка\Фото0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857250"/>
            <a:ext cx="3840162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26"/>
          <p:cNvGrpSpPr>
            <a:grpSpLocks/>
          </p:cNvGrpSpPr>
          <p:nvPr/>
        </p:nvGrpSpPr>
        <p:grpSpPr bwMode="auto">
          <a:xfrm>
            <a:off x="-36513" y="-34925"/>
            <a:ext cx="9180513" cy="6892925"/>
            <a:chOff x="0" y="-17"/>
            <a:chExt cx="5783" cy="4342"/>
          </a:xfrm>
        </p:grpSpPr>
        <p:grpSp>
          <p:nvGrpSpPr>
            <p:cNvPr id="23558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356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59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1714480" y="214290"/>
            <a:ext cx="55796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Қазақтың ұлы ақыны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5786454"/>
            <a:ext cx="51455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(1845-1904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жж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НЕЛІКТЕН?»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Абай бала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тәрбиесіне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бөлген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Абай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уағыздаған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өлеңдер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Абайды</a:t>
            </a:r>
            <a:r>
              <a:rPr lang="kk-KZ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ң Ахмет – Риза медресесіндегі оқуы қысқа болды?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Абайдың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өлең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мақал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мәтел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нақылға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айналып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Абай «не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істесең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бәрін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ақылмен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істе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ұлағатты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Абайды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жазба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тілінің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салушы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бағалайды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k-KZ" smtClean="0">
                <a:solidFill>
                  <a:srgbClr val="FF0000"/>
                </a:solidFill>
              </a:rPr>
              <a:t>Үй жұмысын тексеру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99592" y="476671"/>
            <a:ext cx="7416824" cy="533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7896225" cy="352901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"Осы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жұрт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Ескендірді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біле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екен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?"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trt.net.tr/medya4/resim/2012/07/29/0917e4aa-051f-4632-a1b9-0d94473c0ee7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8135937" cy="610235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i?id=312808683-6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3689350" cy="4537075"/>
          </a:xfrm>
          <a:prstGeom prst="rect">
            <a:avLst/>
          </a:prstGeom>
          <a:noFill/>
        </p:spPr>
      </p:pic>
      <p:sp>
        <p:nvSpPr>
          <p:cNvPr id="62470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572000" y="2997200"/>
            <a:ext cx="41751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Оливер 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Стоун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америкалық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кинорежиссер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i?id=393308041-1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651500" cy="3175000"/>
          </a:xfrm>
          <a:prstGeom prst="rect">
            <a:avLst/>
          </a:prstGeom>
          <a:noFill/>
        </p:spPr>
      </p:pic>
      <p:pic>
        <p:nvPicPr>
          <p:cNvPr id="63495" name="Picture 7" descr="i?id=422134137-5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908050"/>
            <a:ext cx="2962275" cy="4535488"/>
          </a:xfrm>
          <a:prstGeom prst="rect">
            <a:avLst/>
          </a:prstGeom>
          <a:noFill/>
        </p:spPr>
      </p:pic>
      <p:pic>
        <p:nvPicPr>
          <p:cNvPr id="63497" name="Picture 9" descr="scen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29000"/>
            <a:ext cx="5616575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i?id=473945006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960812" cy="3160712"/>
          </a:xfrm>
          <a:prstGeom prst="rect">
            <a:avLst/>
          </a:prstGeom>
          <a:noFill/>
        </p:spPr>
      </p:pic>
      <p:pic>
        <p:nvPicPr>
          <p:cNvPr id="64519" name="Picture 7" descr="i?id=74045673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57563"/>
            <a:ext cx="4824413" cy="3238500"/>
          </a:xfrm>
          <a:prstGeom prst="rect">
            <a:avLst/>
          </a:prstGeom>
          <a:noFill/>
        </p:spPr>
      </p:pic>
      <p:pic>
        <p:nvPicPr>
          <p:cNvPr id="64521" name="Picture 9" descr="i?id=209916114-1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88913"/>
            <a:ext cx="4681537" cy="3079750"/>
          </a:xfrm>
          <a:prstGeom prst="rect">
            <a:avLst/>
          </a:prstGeom>
          <a:noFill/>
        </p:spPr>
      </p:pic>
      <p:pic>
        <p:nvPicPr>
          <p:cNvPr id="64523" name="Picture 11" descr="i?id=153346294-2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00438"/>
            <a:ext cx="3887787" cy="309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691</TotalTime>
  <Words>97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Үй жұмысын тексеру</vt:lpstr>
      <vt:lpstr>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97</cp:revision>
  <dcterms:created xsi:type="dcterms:W3CDTF">2013-01-20T07:06:11Z</dcterms:created>
  <dcterms:modified xsi:type="dcterms:W3CDTF">2014-03-14T13:01:23Z</dcterms:modified>
</cp:coreProperties>
</file>