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4"/>
  </p:notesMasterIdLst>
  <p:sldIdLst>
    <p:sldId id="256" r:id="rId2"/>
    <p:sldId id="257" r:id="rId3"/>
    <p:sldId id="281" r:id="rId4"/>
    <p:sldId id="271" r:id="rId5"/>
    <p:sldId id="261" r:id="rId6"/>
    <p:sldId id="265" r:id="rId7"/>
    <p:sldId id="266" r:id="rId8"/>
    <p:sldId id="267" r:id="rId9"/>
    <p:sldId id="263" r:id="rId10"/>
    <p:sldId id="269" r:id="rId11"/>
    <p:sldId id="272" r:id="rId12"/>
    <p:sldId id="27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0000"/>
    <a:srgbClr val="AC047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485" autoAdjust="0"/>
    <p:restoredTop sz="94660"/>
  </p:normalViewPr>
  <p:slideViewPr>
    <p:cSldViewPr>
      <p:cViewPr>
        <p:scale>
          <a:sx n="73" d="100"/>
          <a:sy n="73" d="100"/>
        </p:scale>
        <p:origin x="-1542" y="12"/>
      </p:cViewPr>
      <p:guideLst>
        <p:guide orient="horz" pos="2160"/>
        <p:guide pos="2880"/>
      </p:guideLst>
    </p:cSldViewPr>
  </p:slideViewPr>
  <p:notesTextViewPr>
    <p:cViewPr>
      <p:scale>
        <a:sx n="75" d="100"/>
        <a:sy n="75"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398E59-3027-410E-9181-9FAEA98345BB}" type="datetimeFigureOut">
              <a:rPr lang="ru-RU" smtClean="0"/>
              <a:pPr/>
              <a:t>20.01.2020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420D6E-F2B0-47B4-B51E-9226E708E9C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t> Сагиндыкова А.С.</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D0AF72-4B49-446E-B496-396ED2D33C8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 Сагиндыкова А.С.</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D0AF72-4B49-446E-B496-396ED2D33C8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 Сагиндыкова А.С.</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D0AF72-4B49-446E-B496-396ED2D33C8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 Сагиндыкова А.С.</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D0AF72-4B49-446E-B496-396ED2D33C8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t> Сагиндыкова А.С.</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D0AF72-4B49-446E-B496-396ED2D33C8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ru-RU" smtClean="0"/>
              <a:t> Сагиндыкова А.С.</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D0AF72-4B49-446E-B496-396ED2D33C8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smtClean="0"/>
              <a:t> Сагиндыкова А.С.</a:t>
            </a:r>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D0AF72-4B49-446E-B496-396ED2D33C8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ru-RU" smtClean="0"/>
              <a:t> Сагиндыкова А.С.</a:t>
            </a:r>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D0AF72-4B49-446E-B496-396ED2D33C8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 Сагиндыкова А.С.</a:t>
            </a:r>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D0AF72-4B49-446E-B496-396ED2D33C8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 Сагиндыкова А.С.</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D0AF72-4B49-446E-B496-396ED2D33C8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 Сагиндыкова А.С.</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D0AF72-4B49-446E-B496-396ED2D33C8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smtClean="0"/>
              <a:t> Сагиндыкова А.С.</a:t>
            </a: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0AF72-4B49-446E-B496-396ED2D33C8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6.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gif"/><Relationship Id="rId5" Type="http://schemas.openxmlformats.org/officeDocument/2006/relationships/image" Target="../media/image25.png"/><Relationship Id="rId4" Type="http://schemas.openxmlformats.org/officeDocument/2006/relationships/package" Target="../embeddings/______Microsoft_Office_PowerPoint1.sldx"/><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10" Type="http://schemas.openxmlformats.org/officeDocument/2006/relationships/image" Target="../media/image12.jpeg"/><Relationship Id="rId4" Type="http://schemas.openxmlformats.org/officeDocument/2006/relationships/image" Target="../media/image6.gif"/><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3.wav"/><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Без имени-1копирование"/>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Заголовок 4"/>
          <p:cNvSpPr>
            <a:spLocks noGrp="1"/>
          </p:cNvSpPr>
          <p:nvPr>
            <p:ph type="title"/>
          </p:nvPr>
        </p:nvSpPr>
        <p:spPr/>
        <p:txBody>
          <a:bodyPr/>
          <a:lstStyle/>
          <a:p>
            <a:r>
              <a:rPr lang="kk-KZ" dirty="0" smtClean="0">
                <a:solidFill>
                  <a:srgbClr val="FFFF00"/>
                </a:solidFill>
                <a:effectLst>
                  <a:outerShdw blurRad="50800" dist="38100" algn="l" rotWithShape="0">
                    <a:prstClr val="black">
                      <a:alpha val="40000"/>
                    </a:prstClr>
                  </a:outerShdw>
                </a:effectLst>
              </a:rPr>
              <a:t>Аққұдық орта мектебі</a:t>
            </a:r>
            <a:endParaRPr lang="ru-RU" dirty="0">
              <a:solidFill>
                <a:srgbClr val="FFFF00"/>
              </a:solidFill>
              <a:effectLst>
                <a:outerShdw blurRad="50800" dist="38100" algn="l" rotWithShape="0">
                  <a:prstClr val="black">
                    <a:alpha val="40000"/>
                  </a:prstClr>
                </a:outerShdw>
              </a:effectLst>
            </a:endParaRPr>
          </a:p>
        </p:txBody>
      </p:sp>
      <p:sp>
        <p:nvSpPr>
          <p:cNvPr id="6" name="Содержимое 5"/>
          <p:cNvSpPr>
            <a:spLocks noGrp="1"/>
          </p:cNvSpPr>
          <p:nvPr>
            <p:ph idx="1"/>
          </p:nvPr>
        </p:nvSpPr>
        <p:spPr>
          <a:xfrm>
            <a:off x="0" y="1600200"/>
            <a:ext cx="10086956" cy="5257800"/>
          </a:xfrm>
        </p:spPr>
        <p:txBody>
          <a:bodyPr>
            <a:normAutofit/>
          </a:bodyPr>
          <a:lstStyle/>
          <a:p>
            <a:endParaRPr lang="kk-KZ" dirty="0" smtClean="0"/>
          </a:p>
          <a:p>
            <a:pPr>
              <a:buNone/>
            </a:pPr>
            <a:r>
              <a:rPr lang="kk-KZ" b="1" i="1" dirty="0" smtClean="0"/>
              <a:t>   Сабақтың тақырыбы: </a:t>
            </a:r>
          </a:p>
          <a:p>
            <a:endParaRPr lang="kk-KZ" dirty="0"/>
          </a:p>
          <a:p>
            <a:pPr>
              <a:buNone/>
            </a:pPr>
            <a:r>
              <a:rPr lang="kk-KZ" dirty="0" smtClean="0"/>
              <a:t>              </a:t>
            </a:r>
          </a:p>
          <a:p>
            <a:pPr>
              <a:buNone/>
            </a:pPr>
            <a:r>
              <a:rPr lang="kk-KZ" dirty="0" smtClean="0"/>
              <a:t>                           1-класс</a:t>
            </a:r>
            <a:endParaRPr lang="kk-KZ" dirty="0"/>
          </a:p>
          <a:p>
            <a:pPr>
              <a:buNone/>
            </a:pPr>
            <a:r>
              <a:rPr lang="kk-KZ" sz="1600" b="1" dirty="0" smtClean="0"/>
              <a:t>                                                                                                                             Өткізген:</a:t>
            </a:r>
          </a:p>
          <a:p>
            <a:pPr>
              <a:buNone/>
            </a:pPr>
            <a:r>
              <a:rPr lang="kk-KZ" sz="1600" b="1" dirty="0"/>
              <a:t> </a:t>
            </a:r>
            <a:r>
              <a:rPr lang="kk-KZ" sz="1600" b="1" dirty="0" smtClean="0"/>
              <a:t>                                                                                                                            Сейтжанова З.К.</a:t>
            </a:r>
          </a:p>
          <a:p>
            <a:pPr>
              <a:buNone/>
            </a:pPr>
            <a:r>
              <a:rPr lang="kk-KZ" sz="1600" b="1" dirty="0"/>
              <a:t> </a:t>
            </a:r>
            <a:r>
              <a:rPr lang="kk-KZ" sz="1600" b="1" dirty="0" smtClean="0"/>
              <a:t>                                                                                                                            бастауыш класс мұғалімі</a:t>
            </a:r>
          </a:p>
          <a:p>
            <a:pPr>
              <a:buNone/>
            </a:pPr>
            <a:r>
              <a:rPr lang="kk-KZ" sz="2000" b="1" dirty="0" smtClean="0"/>
              <a:t>                                                    </a:t>
            </a:r>
          </a:p>
          <a:p>
            <a:pPr>
              <a:buNone/>
            </a:pPr>
            <a:endParaRPr lang="kk-KZ" sz="1600" b="1" dirty="0"/>
          </a:p>
          <a:p>
            <a:pPr>
              <a:buNone/>
            </a:pPr>
            <a:endParaRPr lang="kk-KZ" sz="1600" b="1" dirty="0" smtClean="0"/>
          </a:p>
        </p:txBody>
      </p:sp>
      <p:sp>
        <p:nvSpPr>
          <p:cNvPr id="7" name="Прямоугольник 6"/>
          <p:cNvSpPr/>
          <p:nvPr/>
        </p:nvSpPr>
        <p:spPr>
          <a:xfrm>
            <a:off x="1285852" y="2786058"/>
            <a:ext cx="2983509" cy="923330"/>
          </a:xfrm>
          <a:prstGeom prst="rect">
            <a:avLst/>
          </a:prstGeom>
          <a:noFill/>
        </p:spPr>
        <p:txBody>
          <a:bodyPr wrap="none" lIns="91440" tIns="45720" rIns="91440" bIns="45720">
            <a:spAutoFit/>
            <a:scene3d>
              <a:camera prst="isometricOffAxis2Left"/>
              <a:lightRig rig="soft" dir="tl">
                <a:rot lat="0" lon="0" rev="0"/>
              </a:lightRig>
            </a:scene3d>
            <a:sp3d contourW="25400" prstMaterial="matte">
              <a:bevelT w="25400" h="55880" prst="artDeco"/>
              <a:contourClr>
                <a:schemeClr val="accent2">
                  <a:tint val="20000"/>
                </a:schemeClr>
              </a:contourClr>
            </a:sp3d>
          </a:bodyPr>
          <a:lstStyle/>
          <a:p>
            <a:pPr algn="ctr"/>
            <a:r>
              <a:rPr lang="kk-KZ" sz="5400" b="1" spc="50" dirty="0" smtClean="0">
                <a:ln w="18000">
                  <a:solidFill>
                    <a:schemeClr val="accent2">
                      <a:satMod val="140000"/>
                    </a:schemeClr>
                  </a:solidFill>
                  <a:prstDash val="solid"/>
                  <a:miter lim="800000"/>
                </a:ln>
                <a:solidFill>
                  <a:srgbClr val="FF0000"/>
                </a:solidFill>
                <a:effectLst>
                  <a:innerShdw blurRad="63500" dist="50800" dir="13500000">
                    <a:prstClr val="black">
                      <a:alpha val="50000"/>
                    </a:prstClr>
                  </a:innerShdw>
                  <a:reflection blurRad="6350" stA="60000" endA="900" endPos="60000" dist="29997" dir="5400000" sy="-100000" algn="bl" rotWithShape="0"/>
                </a:effectLst>
              </a:rPr>
              <a:t> Алфавит</a:t>
            </a:r>
            <a:endParaRPr lang="ru-RU" sz="5400" b="1" spc="50" dirty="0">
              <a:ln w="11430"/>
              <a:solidFill>
                <a:srgbClr val="FF0000"/>
              </a:solidFill>
              <a:effectLst>
                <a:innerShdw blurRad="63500" dist="50800" dir="13500000">
                  <a:prstClr val="black">
                    <a:alpha val="50000"/>
                  </a:prstClr>
                </a:innerShdw>
                <a:reflection blurRad="6350" stA="60000" endA="900" endPos="60000" dist="29997"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2"/>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a:xfrm>
            <a:off x="0" y="-281336"/>
            <a:ext cx="9144000" cy="7139336"/>
          </a:xfrm>
          <a:prstGeom prst="rect">
            <a:avLst/>
          </a:prstGeom>
          <a:noFill/>
        </p:spPr>
      </p:pic>
      <p:sp>
        <p:nvSpPr>
          <p:cNvPr id="2" name="Заголовок 1"/>
          <p:cNvSpPr>
            <a:spLocks noGrp="1"/>
          </p:cNvSpPr>
          <p:nvPr>
            <p:ph type="title"/>
          </p:nvPr>
        </p:nvSpPr>
        <p:spPr/>
        <p:txBody>
          <a:bodyPr/>
          <a:lstStyle/>
          <a:p>
            <a:endParaRPr lang="ru-RU"/>
          </a:p>
        </p:txBody>
      </p:sp>
      <p:sp>
        <p:nvSpPr>
          <p:cNvPr id="5" name="WordArt 4"/>
          <p:cNvSpPr>
            <a:spLocks noChangeArrowheads="1" noChangeShapeType="1" noTextEdit="1"/>
          </p:cNvSpPr>
          <p:nvPr/>
        </p:nvSpPr>
        <p:spPr bwMode="auto">
          <a:xfrm>
            <a:off x="5508625" y="260350"/>
            <a:ext cx="3455988" cy="1047750"/>
          </a:xfrm>
          <a:prstGeom prst="rect">
            <a:avLst/>
          </a:prstGeom>
        </p:spPr>
        <p:txBody>
          <a:bodyPr wrap="none" fromWordArt="1">
            <a:prstTxWarp prst="textFadeUp">
              <a:avLst>
                <a:gd name="adj" fmla="val 9991"/>
              </a:avLst>
            </a:prstTxWarp>
          </a:bodyPr>
          <a:lstStyle/>
          <a:p>
            <a:pPr algn="ctr"/>
            <a:r>
              <a:rPr lang="ru-RU" sz="3600" kern="10" dirty="0" smtClean="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 </a:t>
            </a:r>
            <a:endParaRPr lang="ru-RU"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endParaRPr>
          </a:p>
        </p:txBody>
      </p:sp>
      <p:sp>
        <p:nvSpPr>
          <p:cNvPr id="6" name="Rectangle 4"/>
          <p:cNvSpPr>
            <a:spLocks noChangeArrowheads="1"/>
          </p:cNvSpPr>
          <p:nvPr/>
        </p:nvSpPr>
        <p:spPr bwMode="auto">
          <a:xfrm>
            <a:off x="3492500" y="1412875"/>
            <a:ext cx="511175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sz="3600" b="1" i="1" dirty="0" smtClean="0">
                <a:solidFill>
                  <a:schemeClr val="accent2"/>
                </a:solidFill>
                <a:effectLst/>
              </a:rPr>
              <a:t> </a:t>
            </a:r>
            <a:endParaRPr lang="ru-RU" sz="3600" b="1" i="1" dirty="0">
              <a:solidFill>
                <a:schemeClr val="accent2"/>
              </a:solidFill>
              <a:effectLst/>
            </a:endParaRPr>
          </a:p>
        </p:txBody>
      </p:sp>
      <p:sp>
        <p:nvSpPr>
          <p:cNvPr id="16" name="WordArt 4"/>
          <p:cNvSpPr>
            <a:spLocks noChangeArrowheads="1" noChangeShapeType="1" noTextEdit="1"/>
          </p:cNvSpPr>
          <p:nvPr/>
        </p:nvSpPr>
        <p:spPr bwMode="auto">
          <a:xfrm>
            <a:off x="5508625" y="260350"/>
            <a:ext cx="3455988" cy="1047750"/>
          </a:xfrm>
          <a:prstGeom prst="rect">
            <a:avLst/>
          </a:prstGeom>
        </p:spPr>
        <p:txBody>
          <a:bodyPr wrap="none" fromWordArt="1">
            <a:prstTxWarp prst="textFadeUp">
              <a:avLst>
                <a:gd name="adj" fmla="val 9991"/>
              </a:avLst>
            </a:prstTxWarp>
          </a:bodyPr>
          <a:lstStyle/>
          <a:p>
            <a:pPr algn="ctr"/>
            <a:endParaRPr lang="ru-RU"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endParaRPr>
          </a:p>
        </p:txBody>
      </p:sp>
      <p:sp>
        <p:nvSpPr>
          <p:cNvPr id="17" name="Rectangle 4"/>
          <p:cNvSpPr>
            <a:spLocks noChangeArrowheads="1"/>
          </p:cNvSpPr>
          <p:nvPr/>
        </p:nvSpPr>
        <p:spPr bwMode="auto">
          <a:xfrm>
            <a:off x="0" y="404813"/>
            <a:ext cx="514826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kk-KZ" b="1" dirty="0" smtClean="0">
                <a:solidFill>
                  <a:srgbClr val="FFFF66"/>
                </a:solidFill>
                <a:effectLst/>
              </a:rPr>
              <a:t> </a:t>
            </a:r>
            <a:endParaRPr lang="ru-RU" b="1" dirty="0">
              <a:solidFill>
                <a:srgbClr val="FFFF66"/>
              </a:solidFill>
              <a:effectLst/>
            </a:endParaRPr>
          </a:p>
        </p:txBody>
      </p:sp>
      <p:sp>
        <p:nvSpPr>
          <p:cNvPr id="34" name="TextBox 33"/>
          <p:cNvSpPr txBox="1"/>
          <p:nvPr/>
        </p:nvSpPr>
        <p:spPr>
          <a:xfrm>
            <a:off x="3071802" y="571480"/>
            <a:ext cx="2558970" cy="369332"/>
          </a:xfrm>
          <a:prstGeom prst="rect">
            <a:avLst/>
          </a:prstGeom>
          <a:solidFill>
            <a:srgbClr val="FFFF00"/>
          </a:solidFill>
        </p:spPr>
        <p:txBody>
          <a:bodyPr wrap="none" rtlCol="0">
            <a:spAutoFit/>
          </a:bodyPr>
          <a:lstStyle/>
          <a:p>
            <a:r>
              <a:rPr lang="kk-KZ" dirty="0" smtClean="0">
                <a:solidFill>
                  <a:srgbClr val="FF0000"/>
                </a:solidFill>
              </a:rPr>
              <a:t>ӘЛІПБИДІ  СӨЙЛЕТЕМІН</a:t>
            </a:r>
            <a:endParaRPr lang="ru-RU" dirty="0">
              <a:solidFill>
                <a:srgbClr val="FF0000"/>
              </a:solidFill>
            </a:endParaRPr>
          </a:p>
        </p:txBody>
      </p:sp>
      <p:graphicFrame>
        <p:nvGraphicFramePr>
          <p:cNvPr id="36" name="Таблица 35"/>
          <p:cNvGraphicFramePr>
            <a:graphicFrameLocks noGrp="1"/>
          </p:cNvGraphicFramePr>
          <p:nvPr/>
        </p:nvGraphicFramePr>
        <p:xfrm>
          <a:off x="2786049" y="1285861"/>
          <a:ext cx="4942833" cy="2928958"/>
        </p:xfrm>
        <a:graphic>
          <a:graphicData uri="http://schemas.openxmlformats.org/drawingml/2006/table">
            <a:tbl>
              <a:tblPr firstRow="1" bandRow="1">
                <a:tableStyleId>{5C22544A-7EE6-4342-B048-85BDC9FD1C3A}</a:tableStyleId>
              </a:tblPr>
              <a:tblGrid>
                <a:gridCol w="817982"/>
                <a:gridCol w="817982"/>
                <a:gridCol w="817982"/>
                <a:gridCol w="793059"/>
                <a:gridCol w="842904"/>
                <a:gridCol w="852924"/>
              </a:tblGrid>
              <a:tr h="479364">
                <a:tc>
                  <a:txBody>
                    <a:bodyPr/>
                    <a:lstStyle/>
                    <a:p>
                      <a:r>
                        <a:rPr lang="kk-KZ" dirty="0" smtClean="0">
                          <a:solidFill>
                            <a:schemeClr val="tx1">
                              <a:lumMod val="85000"/>
                              <a:lumOff val="15000"/>
                            </a:schemeClr>
                          </a:solidFill>
                        </a:rPr>
                        <a:t>1</a:t>
                      </a:r>
                      <a:endParaRPr lang="ru-RU" dirty="0">
                        <a:solidFill>
                          <a:schemeClr val="tx1">
                            <a:lumMod val="85000"/>
                            <a:lumOff val="15000"/>
                          </a:schemeClr>
                        </a:solidFill>
                      </a:endParaRPr>
                    </a:p>
                  </a:txBody>
                  <a:tcPr>
                    <a:solidFill>
                      <a:schemeClr val="accent4">
                        <a:lumMod val="40000"/>
                        <a:lumOff val="60000"/>
                      </a:schemeClr>
                    </a:solidFill>
                  </a:tcPr>
                </a:tc>
                <a:tc>
                  <a:txBody>
                    <a:bodyPr/>
                    <a:lstStyle/>
                    <a:p>
                      <a:r>
                        <a:rPr lang="kk-KZ" dirty="0" smtClean="0">
                          <a:solidFill>
                            <a:schemeClr val="tx1">
                              <a:lumMod val="85000"/>
                              <a:lumOff val="15000"/>
                            </a:schemeClr>
                          </a:solidFill>
                        </a:rPr>
                        <a:t>2</a:t>
                      </a:r>
                      <a:endParaRPr lang="ru-RU" dirty="0">
                        <a:solidFill>
                          <a:schemeClr val="tx1">
                            <a:lumMod val="85000"/>
                            <a:lumOff val="15000"/>
                          </a:schemeClr>
                        </a:solidFill>
                      </a:endParaRPr>
                    </a:p>
                  </a:txBody>
                  <a:tcPr>
                    <a:solidFill>
                      <a:schemeClr val="accent4">
                        <a:lumMod val="40000"/>
                        <a:lumOff val="60000"/>
                      </a:schemeClr>
                    </a:solidFill>
                  </a:tcPr>
                </a:tc>
                <a:tc>
                  <a:txBody>
                    <a:bodyPr/>
                    <a:lstStyle/>
                    <a:p>
                      <a:r>
                        <a:rPr lang="kk-KZ" dirty="0" smtClean="0">
                          <a:solidFill>
                            <a:schemeClr val="tx1">
                              <a:lumMod val="85000"/>
                              <a:lumOff val="15000"/>
                            </a:schemeClr>
                          </a:solidFill>
                        </a:rPr>
                        <a:t>3</a:t>
                      </a:r>
                      <a:endParaRPr lang="ru-RU" dirty="0">
                        <a:solidFill>
                          <a:schemeClr val="tx1">
                            <a:lumMod val="85000"/>
                            <a:lumOff val="15000"/>
                          </a:schemeClr>
                        </a:solidFill>
                      </a:endParaRPr>
                    </a:p>
                  </a:txBody>
                  <a:tcPr>
                    <a:solidFill>
                      <a:schemeClr val="accent4">
                        <a:lumMod val="40000"/>
                        <a:lumOff val="60000"/>
                      </a:schemeClr>
                    </a:solidFill>
                  </a:tcPr>
                </a:tc>
                <a:tc>
                  <a:txBody>
                    <a:bodyPr/>
                    <a:lstStyle/>
                    <a:p>
                      <a:r>
                        <a:rPr lang="kk-KZ" dirty="0" smtClean="0">
                          <a:solidFill>
                            <a:schemeClr val="tx1">
                              <a:lumMod val="85000"/>
                              <a:lumOff val="15000"/>
                            </a:schemeClr>
                          </a:solidFill>
                        </a:rPr>
                        <a:t>4</a:t>
                      </a:r>
                      <a:endParaRPr lang="ru-RU" dirty="0">
                        <a:solidFill>
                          <a:schemeClr val="tx1">
                            <a:lumMod val="85000"/>
                            <a:lumOff val="15000"/>
                          </a:schemeClr>
                        </a:solidFill>
                      </a:endParaRPr>
                    </a:p>
                  </a:txBody>
                  <a:tcPr>
                    <a:solidFill>
                      <a:schemeClr val="accent4">
                        <a:lumMod val="40000"/>
                        <a:lumOff val="60000"/>
                      </a:schemeClr>
                    </a:solidFill>
                  </a:tcPr>
                </a:tc>
                <a:tc>
                  <a:txBody>
                    <a:bodyPr/>
                    <a:lstStyle/>
                    <a:p>
                      <a:r>
                        <a:rPr lang="kk-KZ" dirty="0" smtClean="0">
                          <a:solidFill>
                            <a:schemeClr val="tx1">
                              <a:lumMod val="85000"/>
                              <a:lumOff val="15000"/>
                            </a:schemeClr>
                          </a:solidFill>
                        </a:rPr>
                        <a:t>6</a:t>
                      </a:r>
                      <a:endParaRPr lang="ru-RU" dirty="0">
                        <a:solidFill>
                          <a:schemeClr val="tx1">
                            <a:lumMod val="85000"/>
                            <a:lumOff val="15000"/>
                          </a:schemeClr>
                        </a:solidFill>
                      </a:endParaRPr>
                    </a:p>
                  </a:txBody>
                  <a:tcPr>
                    <a:solidFill>
                      <a:schemeClr val="accent4">
                        <a:lumMod val="40000"/>
                        <a:lumOff val="60000"/>
                      </a:schemeClr>
                    </a:solidFill>
                  </a:tcPr>
                </a:tc>
                <a:tc>
                  <a:txBody>
                    <a:bodyPr/>
                    <a:lstStyle/>
                    <a:p>
                      <a:r>
                        <a:rPr lang="kk-KZ" dirty="0" smtClean="0">
                          <a:solidFill>
                            <a:schemeClr val="tx1">
                              <a:lumMod val="85000"/>
                              <a:lumOff val="15000"/>
                            </a:schemeClr>
                          </a:solidFill>
                        </a:rPr>
                        <a:t>7</a:t>
                      </a:r>
                      <a:endParaRPr lang="ru-RU" dirty="0">
                        <a:solidFill>
                          <a:schemeClr val="tx1">
                            <a:lumMod val="85000"/>
                            <a:lumOff val="15000"/>
                          </a:schemeClr>
                        </a:solidFill>
                      </a:endParaRPr>
                    </a:p>
                  </a:txBody>
                  <a:tcPr>
                    <a:solidFill>
                      <a:schemeClr val="accent4">
                        <a:lumMod val="40000"/>
                        <a:lumOff val="60000"/>
                      </a:schemeClr>
                    </a:solidFill>
                  </a:tcPr>
                </a:tc>
              </a:tr>
              <a:tr h="586323">
                <a:tc>
                  <a:txBody>
                    <a:bodyPr/>
                    <a:lstStyle/>
                    <a:p>
                      <a:r>
                        <a:rPr lang="kk-KZ" b="1" dirty="0" smtClean="0"/>
                        <a:t>8</a:t>
                      </a:r>
                      <a:endParaRPr lang="ru-RU" b="1" dirty="0"/>
                    </a:p>
                  </a:txBody>
                  <a:tcPr>
                    <a:solidFill>
                      <a:schemeClr val="accent4">
                        <a:lumMod val="40000"/>
                        <a:lumOff val="60000"/>
                      </a:schemeClr>
                    </a:solidFill>
                  </a:tcPr>
                </a:tc>
                <a:tc>
                  <a:txBody>
                    <a:bodyPr/>
                    <a:lstStyle/>
                    <a:p>
                      <a:r>
                        <a:rPr lang="kk-KZ" b="1" dirty="0" smtClean="0"/>
                        <a:t>9</a:t>
                      </a:r>
                      <a:endParaRPr lang="ru-RU" b="1" dirty="0"/>
                    </a:p>
                  </a:txBody>
                  <a:tcPr>
                    <a:solidFill>
                      <a:schemeClr val="accent4">
                        <a:lumMod val="40000"/>
                        <a:lumOff val="60000"/>
                      </a:schemeClr>
                    </a:solidFill>
                  </a:tcPr>
                </a:tc>
                <a:tc>
                  <a:txBody>
                    <a:bodyPr/>
                    <a:lstStyle/>
                    <a:p>
                      <a:r>
                        <a:rPr lang="kk-KZ" b="1" dirty="0" smtClean="0"/>
                        <a:t>10</a:t>
                      </a:r>
                      <a:endParaRPr lang="ru-RU" b="1" dirty="0"/>
                    </a:p>
                  </a:txBody>
                  <a:tcPr>
                    <a:solidFill>
                      <a:schemeClr val="accent4">
                        <a:lumMod val="40000"/>
                        <a:lumOff val="60000"/>
                      </a:schemeClr>
                    </a:solidFill>
                  </a:tcPr>
                </a:tc>
                <a:tc>
                  <a:txBody>
                    <a:bodyPr/>
                    <a:lstStyle/>
                    <a:p>
                      <a:r>
                        <a:rPr lang="kk-KZ" b="1" dirty="0" smtClean="0"/>
                        <a:t>11</a:t>
                      </a:r>
                      <a:endParaRPr lang="ru-RU" b="1" dirty="0"/>
                    </a:p>
                  </a:txBody>
                  <a:tcPr>
                    <a:solidFill>
                      <a:schemeClr val="accent4">
                        <a:lumMod val="40000"/>
                        <a:lumOff val="60000"/>
                      </a:schemeClr>
                    </a:solidFill>
                  </a:tcPr>
                </a:tc>
                <a:tc>
                  <a:txBody>
                    <a:bodyPr/>
                    <a:lstStyle/>
                    <a:p>
                      <a:r>
                        <a:rPr lang="kk-KZ" b="1" dirty="0" smtClean="0"/>
                        <a:t>13</a:t>
                      </a:r>
                      <a:endParaRPr lang="ru-RU" b="1" dirty="0"/>
                    </a:p>
                  </a:txBody>
                  <a:tcPr>
                    <a:solidFill>
                      <a:schemeClr val="accent4">
                        <a:lumMod val="40000"/>
                        <a:lumOff val="60000"/>
                      </a:schemeClr>
                    </a:solidFill>
                  </a:tcPr>
                </a:tc>
                <a:tc>
                  <a:txBody>
                    <a:bodyPr/>
                    <a:lstStyle/>
                    <a:p>
                      <a:r>
                        <a:rPr lang="kk-KZ" b="1" dirty="0" smtClean="0"/>
                        <a:t>14</a:t>
                      </a:r>
                      <a:endParaRPr lang="ru-RU" b="1" dirty="0"/>
                    </a:p>
                  </a:txBody>
                  <a:tcPr>
                    <a:solidFill>
                      <a:schemeClr val="accent4">
                        <a:lumMod val="40000"/>
                        <a:lumOff val="60000"/>
                      </a:schemeClr>
                    </a:solidFill>
                  </a:tcPr>
                </a:tc>
              </a:tr>
              <a:tr h="425182">
                <a:tc>
                  <a:txBody>
                    <a:bodyPr/>
                    <a:lstStyle/>
                    <a:p>
                      <a:r>
                        <a:rPr lang="kk-KZ" b="1" dirty="0" smtClean="0"/>
                        <a:t>15</a:t>
                      </a:r>
                      <a:endParaRPr lang="ru-RU" b="1" dirty="0"/>
                    </a:p>
                  </a:txBody>
                  <a:tcPr>
                    <a:solidFill>
                      <a:schemeClr val="accent4">
                        <a:lumMod val="40000"/>
                        <a:lumOff val="60000"/>
                      </a:schemeClr>
                    </a:solidFill>
                  </a:tcPr>
                </a:tc>
                <a:tc>
                  <a:txBody>
                    <a:bodyPr/>
                    <a:lstStyle/>
                    <a:p>
                      <a:r>
                        <a:rPr lang="kk-KZ" b="1" dirty="0" smtClean="0"/>
                        <a:t>16</a:t>
                      </a:r>
                      <a:endParaRPr lang="ru-RU" b="1" dirty="0"/>
                    </a:p>
                  </a:txBody>
                  <a:tcPr>
                    <a:solidFill>
                      <a:schemeClr val="accent4">
                        <a:lumMod val="40000"/>
                        <a:lumOff val="60000"/>
                      </a:schemeClr>
                    </a:solidFill>
                  </a:tcPr>
                </a:tc>
                <a:tc>
                  <a:txBody>
                    <a:bodyPr/>
                    <a:lstStyle/>
                    <a:p>
                      <a:r>
                        <a:rPr lang="kk-KZ" b="1" dirty="0" smtClean="0"/>
                        <a:t>17</a:t>
                      </a:r>
                      <a:endParaRPr lang="ru-RU" b="1" dirty="0"/>
                    </a:p>
                  </a:txBody>
                  <a:tcPr>
                    <a:solidFill>
                      <a:schemeClr val="accent4">
                        <a:lumMod val="40000"/>
                        <a:lumOff val="60000"/>
                      </a:schemeClr>
                    </a:solidFill>
                  </a:tcPr>
                </a:tc>
                <a:tc>
                  <a:txBody>
                    <a:bodyPr/>
                    <a:lstStyle/>
                    <a:p>
                      <a:r>
                        <a:rPr lang="kk-KZ" b="1" dirty="0" smtClean="0"/>
                        <a:t>18</a:t>
                      </a:r>
                      <a:endParaRPr lang="ru-RU" b="1" dirty="0"/>
                    </a:p>
                  </a:txBody>
                  <a:tcPr>
                    <a:solidFill>
                      <a:schemeClr val="accent4">
                        <a:lumMod val="40000"/>
                        <a:lumOff val="60000"/>
                      </a:schemeClr>
                    </a:solidFill>
                  </a:tcPr>
                </a:tc>
                <a:tc>
                  <a:txBody>
                    <a:bodyPr/>
                    <a:lstStyle/>
                    <a:p>
                      <a:r>
                        <a:rPr lang="kk-KZ" b="1" dirty="0" smtClean="0"/>
                        <a:t>20</a:t>
                      </a:r>
                      <a:endParaRPr lang="ru-RU" b="1" dirty="0"/>
                    </a:p>
                  </a:txBody>
                  <a:tcPr>
                    <a:solidFill>
                      <a:schemeClr val="accent4">
                        <a:lumMod val="40000"/>
                        <a:lumOff val="60000"/>
                      </a:schemeClr>
                    </a:solidFill>
                  </a:tcPr>
                </a:tc>
                <a:tc>
                  <a:txBody>
                    <a:bodyPr/>
                    <a:lstStyle/>
                    <a:p>
                      <a:r>
                        <a:rPr lang="kk-KZ" b="1" dirty="0" smtClean="0"/>
                        <a:t>21</a:t>
                      </a:r>
                      <a:endParaRPr lang="ru-RU" b="1" dirty="0"/>
                    </a:p>
                  </a:txBody>
                  <a:tcPr>
                    <a:solidFill>
                      <a:schemeClr val="accent4">
                        <a:lumMod val="40000"/>
                        <a:lumOff val="60000"/>
                      </a:schemeClr>
                    </a:solidFill>
                  </a:tcPr>
                </a:tc>
              </a:tr>
              <a:tr h="479363">
                <a:tc>
                  <a:txBody>
                    <a:bodyPr/>
                    <a:lstStyle/>
                    <a:p>
                      <a:r>
                        <a:rPr lang="kk-KZ" b="1" dirty="0" smtClean="0"/>
                        <a:t>22</a:t>
                      </a:r>
                      <a:endParaRPr lang="ru-RU" b="1" dirty="0"/>
                    </a:p>
                  </a:txBody>
                  <a:tcPr>
                    <a:solidFill>
                      <a:schemeClr val="accent4">
                        <a:lumMod val="40000"/>
                        <a:lumOff val="60000"/>
                      </a:schemeClr>
                    </a:solidFill>
                  </a:tcPr>
                </a:tc>
                <a:tc>
                  <a:txBody>
                    <a:bodyPr/>
                    <a:lstStyle/>
                    <a:p>
                      <a:r>
                        <a:rPr lang="kk-KZ" b="1" dirty="0" smtClean="0"/>
                        <a:t>23</a:t>
                      </a:r>
                      <a:endParaRPr lang="ru-RU" b="1" dirty="0"/>
                    </a:p>
                  </a:txBody>
                  <a:tcPr>
                    <a:solidFill>
                      <a:schemeClr val="accent4">
                        <a:lumMod val="40000"/>
                        <a:lumOff val="60000"/>
                      </a:schemeClr>
                    </a:solidFill>
                  </a:tcPr>
                </a:tc>
                <a:tc>
                  <a:txBody>
                    <a:bodyPr/>
                    <a:lstStyle/>
                    <a:p>
                      <a:r>
                        <a:rPr lang="kk-KZ" b="1" dirty="0" smtClean="0"/>
                        <a:t>24</a:t>
                      </a:r>
                      <a:endParaRPr lang="ru-RU" b="1" dirty="0"/>
                    </a:p>
                  </a:txBody>
                  <a:tcPr>
                    <a:solidFill>
                      <a:schemeClr val="accent4">
                        <a:lumMod val="40000"/>
                        <a:lumOff val="60000"/>
                      </a:schemeClr>
                    </a:solidFill>
                  </a:tcPr>
                </a:tc>
                <a:tc>
                  <a:txBody>
                    <a:bodyPr/>
                    <a:lstStyle/>
                    <a:p>
                      <a:r>
                        <a:rPr lang="kk-KZ" b="1" dirty="0" smtClean="0"/>
                        <a:t>25</a:t>
                      </a:r>
                      <a:endParaRPr lang="ru-RU" b="1" dirty="0"/>
                    </a:p>
                  </a:txBody>
                  <a:tcPr>
                    <a:solidFill>
                      <a:schemeClr val="accent4">
                        <a:lumMod val="40000"/>
                        <a:lumOff val="60000"/>
                      </a:schemeClr>
                    </a:solidFill>
                  </a:tcPr>
                </a:tc>
                <a:tc>
                  <a:txBody>
                    <a:bodyPr/>
                    <a:lstStyle/>
                    <a:p>
                      <a:r>
                        <a:rPr lang="kk-KZ" b="1" dirty="0" smtClean="0"/>
                        <a:t>27</a:t>
                      </a:r>
                      <a:endParaRPr lang="ru-RU" b="1" dirty="0"/>
                    </a:p>
                  </a:txBody>
                  <a:tcPr>
                    <a:solidFill>
                      <a:schemeClr val="accent4">
                        <a:lumMod val="40000"/>
                        <a:lumOff val="60000"/>
                      </a:schemeClr>
                    </a:solidFill>
                  </a:tcPr>
                </a:tc>
                <a:tc>
                  <a:txBody>
                    <a:bodyPr/>
                    <a:lstStyle/>
                    <a:p>
                      <a:r>
                        <a:rPr lang="kk-KZ" b="1" dirty="0" smtClean="0"/>
                        <a:t>28</a:t>
                      </a:r>
                      <a:endParaRPr lang="ru-RU" b="1" dirty="0"/>
                    </a:p>
                  </a:txBody>
                  <a:tcPr>
                    <a:solidFill>
                      <a:schemeClr val="accent4">
                        <a:lumMod val="40000"/>
                        <a:lumOff val="60000"/>
                      </a:schemeClr>
                    </a:solidFill>
                  </a:tcPr>
                </a:tc>
              </a:tr>
              <a:tr h="479363">
                <a:tc>
                  <a:txBody>
                    <a:bodyPr/>
                    <a:lstStyle/>
                    <a:p>
                      <a:r>
                        <a:rPr lang="kk-KZ" b="1" dirty="0" smtClean="0"/>
                        <a:t>29</a:t>
                      </a:r>
                      <a:endParaRPr lang="ru-RU" b="1" dirty="0"/>
                    </a:p>
                  </a:txBody>
                  <a:tcPr>
                    <a:solidFill>
                      <a:schemeClr val="accent4">
                        <a:lumMod val="40000"/>
                        <a:lumOff val="60000"/>
                      </a:schemeClr>
                    </a:solidFill>
                  </a:tcPr>
                </a:tc>
                <a:tc>
                  <a:txBody>
                    <a:bodyPr/>
                    <a:lstStyle/>
                    <a:p>
                      <a:r>
                        <a:rPr lang="kk-KZ" b="1" dirty="0" smtClean="0"/>
                        <a:t>30</a:t>
                      </a:r>
                      <a:endParaRPr lang="ru-RU" b="1" dirty="0"/>
                    </a:p>
                  </a:txBody>
                  <a:tcPr>
                    <a:solidFill>
                      <a:schemeClr val="accent4">
                        <a:lumMod val="40000"/>
                        <a:lumOff val="60000"/>
                      </a:schemeClr>
                    </a:solidFill>
                  </a:tcPr>
                </a:tc>
                <a:tc>
                  <a:txBody>
                    <a:bodyPr/>
                    <a:lstStyle/>
                    <a:p>
                      <a:r>
                        <a:rPr lang="kk-KZ" b="1" dirty="0" smtClean="0"/>
                        <a:t>31</a:t>
                      </a:r>
                      <a:endParaRPr lang="ru-RU" b="1" dirty="0"/>
                    </a:p>
                  </a:txBody>
                  <a:tcPr>
                    <a:solidFill>
                      <a:schemeClr val="accent4">
                        <a:lumMod val="40000"/>
                        <a:lumOff val="60000"/>
                      </a:schemeClr>
                    </a:solidFill>
                  </a:tcPr>
                </a:tc>
                <a:tc>
                  <a:txBody>
                    <a:bodyPr/>
                    <a:lstStyle/>
                    <a:p>
                      <a:r>
                        <a:rPr lang="kk-KZ" b="1" dirty="0" smtClean="0"/>
                        <a:t>32</a:t>
                      </a:r>
                      <a:endParaRPr lang="ru-RU" b="1" dirty="0"/>
                    </a:p>
                  </a:txBody>
                  <a:tcPr>
                    <a:solidFill>
                      <a:schemeClr val="accent4">
                        <a:lumMod val="40000"/>
                        <a:lumOff val="60000"/>
                      </a:schemeClr>
                    </a:solidFill>
                  </a:tcPr>
                </a:tc>
                <a:tc>
                  <a:txBody>
                    <a:bodyPr/>
                    <a:lstStyle/>
                    <a:p>
                      <a:r>
                        <a:rPr lang="kk-KZ" b="1" dirty="0" smtClean="0"/>
                        <a:t>34</a:t>
                      </a:r>
                      <a:endParaRPr lang="ru-RU" b="1" dirty="0"/>
                    </a:p>
                  </a:txBody>
                  <a:tcPr>
                    <a:solidFill>
                      <a:schemeClr val="accent4">
                        <a:lumMod val="40000"/>
                        <a:lumOff val="60000"/>
                      </a:schemeClr>
                    </a:solidFill>
                  </a:tcPr>
                </a:tc>
                <a:tc>
                  <a:txBody>
                    <a:bodyPr/>
                    <a:lstStyle/>
                    <a:p>
                      <a:r>
                        <a:rPr lang="kk-KZ" b="1" dirty="0" smtClean="0"/>
                        <a:t>35</a:t>
                      </a:r>
                      <a:endParaRPr lang="ru-RU" b="1" dirty="0"/>
                    </a:p>
                  </a:txBody>
                  <a:tcPr>
                    <a:solidFill>
                      <a:schemeClr val="accent4">
                        <a:lumMod val="40000"/>
                        <a:lumOff val="60000"/>
                      </a:schemeClr>
                    </a:solidFill>
                  </a:tcPr>
                </a:tc>
              </a:tr>
              <a:tr h="479363">
                <a:tc>
                  <a:txBody>
                    <a:bodyPr/>
                    <a:lstStyle/>
                    <a:p>
                      <a:r>
                        <a:rPr lang="kk-KZ" b="1" dirty="0" smtClean="0"/>
                        <a:t>36</a:t>
                      </a:r>
                      <a:endParaRPr lang="ru-RU" b="1" dirty="0"/>
                    </a:p>
                  </a:txBody>
                  <a:tcPr>
                    <a:solidFill>
                      <a:schemeClr val="accent4">
                        <a:lumMod val="40000"/>
                        <a:lumOff val="60000"/>
                      </a:schemeClr>
                    </a:solidFill>
                  </a:tcPr>
                </a:tc>
                <a:tc>
                  <a:txBody>
                    <a:bodyPr/>
                    <a:lstStyle/>
                    <a:p>
                      <a:r>
                        <a:rPr lang="kk-KZ" b="1" dirty="0" smtClean="0"/>
                        <a:t>37</a:t>
                      </a:r>
                      <a:endParaRPr lang="ru-RU" b="1" dirty="0"/>
                    </a:p>
                  </a:txBody>
                  <a:tcPr>
                    <a:solidFill>
                      <a:schemeClr val="accent4">
                        <a:lumMod val="40000"/>
                        <a:lumOff val="60000"/>
                      </a:schemeClr>
                    </a:solidFill>
                  </a:tcPr>
                </a:tc>
                <a:tc>
                  <a:txBody>
                    <a:bodyPr/>
                    <a:lstStyle/>
                    <a:p>
                      <a:r>
                        <a:rPr lang="kk-KZ" b="1" dirty="0" smtClean="0"/>
                        <a:t>38</a:t>
                      </a:r>
                      <a:endParaRPr lang="ru-RU" b="1" dirty="0"/>
                    </a:p>
                  </a:txBody>
                  <a:tcPr>
                    <a:solidFill>
                      <a:schemeClr val="accent4">
                        <a:lumMod val="40000"/>
                        <a:lumOff val="60000"/>
                      </a:schemeClr>
                    </a:solidFill>
                  </a:tcPr>
                </a:tc>
                <a:tc>
                  <a:txBody>
                    <a:bodyPr/>
                    <a:lstStyle/>
                    <a:p>
                      <a:r>
                        <a:rPr lang="kk-KZ" b="1" dirty="0" smtClean="0"/>
                        <a:t>39</a:t>
                      </a:r>
                      <a:endParaRPr lang="ru-RU" b="1" dirty="0"/>
                    </a:p>
                  </a:txBody>
                  <a:tcPr>
                    <a:solidFill>
                      <a:schemeClr val="accent4">
                        <a:lumMod val="40000"/>
                        <a:lumOff val="60000"/>
                      </a:schemeClr>
                    </a:solidFill>
                  </a:tcPr>
                </a:tc>
                <a:tc>
                  <a:txBody>
                    <a:bodyPr/>
                    <a:lstStyle/>
                    <a:p>
                      <a:r>
                        <a:rPr lang="kk-KZ" b="1" dirty="0" smtClean="0"/>
                        <a:t>41</a:t>
                      </a:r>
                      <a:endParaRPr lang="ru-RU" b="1" dirty="0"/>
                    </a:p>
                  </a:txBody>
                  <a:tcPr>
                    <a:solidFill>
                      <a:schemeClr val="accent4">
                        <a:lumMod val="40000"/>
                        <a:lumOff val="60000"/>
                      </a:schemeClr>
                    </a:solidFill>
                  </a:tcPr>
                </a:tc>
                <a:tc>
                  <a:txBody>
                    <a:bodyPr/>
                    <a:lstStyle/>
                    <a:p>
                      <a:r>
                        <a:rPr lang="kk-KZ" b="1" dirty="0" smtClean="0"/>
                        <a:t>42</a:t>
                      </a:r>
                      <a:endParaRPr lang="ru-RU" b="1" dirty="0"/>
                    </a:p>
                  </a:txBody>
                  <a:tcPr>
                    <a:solidFill>
                      <a:schemeClr val="accent4">
                        <a:lumMod val="40000"/>
                        <a:lumOff val="60000"/>
                      </a:schemeClr>
                    </a:solidFill>
                  </a:tcPr>
                </a:tc>
              </a:tr>
            </a:tbl>
          </a:graphicData>
        </a:graphic>
      </p:graphicFrame>
      <p:sp>
        <p:nvSpPr>
          <p:cNvPr id="55" name="Прямоугольник 54"/>
          <p:cNvSpPr/>
          <p:nvPr/>
        </p:nvSpPr>
        <p:spPr>
          <a:xfrm>
            <a:off x="1285852" y="5143512"/>
            <a:ext cx="57150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Қ</a:t>
            </a:r>
            <a:endParaRPr lang="ru-RU" dirty="0"/>
          </a:p>
        </p:txBody>
      </p:sp>
      <p:sp>
        <p:nvSpPr>
          <p:cNvPr id="52" name="Овал 51"/>
          <p:cNvSpPr/>
          <p:nvPr/>
        </p:nvSpPr>
        <p:spPr>
          <a:xfrm>
            <a:off x="1142976" y="4929198"/>
            <a:ext cx="1000132"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15</a:t>
            </a:r>
            <a:endParaRPr lang="ru-RU" dirty="0"/>
          </a:p>
        </p:txBody>
      </p:sp>
      <p:sp>
        <p:nvSpPr>
          <p:cNvPr id="56" name="Прямоугольник 55"/>
          <p:cNvSpPr/>
          <p:nvPr/>
        </p:nvSpPr>
        <p:spPr>
          <a:xfrm>
            <a:off x="7572396" y="5072074"/>
            <a:ext cx="57150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Н</a:t>
            </a:r>
            <a:endParaRPr lang="ru-RU" dirty="0"/>
          </a:p>
        </p:txBody>
      </p:sp>
      <p:sp>
        <p:nvSpPr>
          <p:cNvPr id="57" name="Прямоугольник 56"/>
          <p:cNvSpPr/>
          <p:nvPr/>
        </p:nvSpPr>
        <p:spPr>
          <a:xfrm>
            <a:off x="2143108" y="5072074"/>
            <a:ext cx="57150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А</a:t>
            </a:r>
            <a:endParaRPr lang="ru-RU" dirty="0"/>
          </a:p>
        </p:txBody>
      </p:sp>
      <p:sp>
        <p:nvSpPr>
          <p:cNvPr id="58" name="Прямоугольник 57"/>
          <p:cNvSpPr/>
          <p:nvPr/>
        </p:nvSpPr>
        <p:spPr>
          <a:xfrm>
            <a:off x="2928926" y="5072074"/>
            <a:ext cx="57150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З</a:t>
            </a:r>
            <a:endParaRPr lang="ru-RU" dirty="0"/>
          </a:p>
        </p:txBody>
      </p:sp>
      <p:sp>
        <p:nvSpPr>
          <p:cNvPr id="59" name="Прямоугольник 58"/>
          <p:cNvSpPr/>
          <p:nvPr/>
        </p:nvSpPr>
        <p:spPr>
          <a:xfrm>
            <a:off x="6786578" y="5072074"/>
            <a:ext cx="57150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А</a:t>
            </a:r>
            <a:endParaRPr lang="ru-RU" dirty="0"/>
          </a:p>
        </p:txBody>
      </p:sp>
      <p:sp>
        <p:nvSpPr>
          <p:cNvPr id="60" name="Прямоугольник 59"/>
          <p:cNvSpPr/>
          <p:nvPr/>
        </p:nvSpPr>
        <p:spPr>
          <a:xfrm>
            <a:off x="3714744" y="5072074"/>
            <a:ext cx="57150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А</a:t>
            </a:r>
            <a:endParaRPr lang="ru-RU" dirty="0"/>
          </a:p>
        </p:txBody>
      </p:sp>
      <p:sp>
        <p:nvSpPr>
          <p:cNvPr id="61" name="Прямоугольник 60"/>
          <p:cNvSpPr/>
          <p:nvPr/>
        </p:nvSpPr>
        <p:spPr>
          <a:xfrm>
            <a:off x="4500562" y="5072074"/>
            <a:ext cx="57150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Қ</a:t>
            </a:r>
            <a:endParaRPr lang="ru-RU" dirty="0"/>
          </a:p>
        </p:txBody>
      </p:sp>
      <p:sp>
        <p:nvSpPr>
          <p:cNvPr id="62" name="Прямоугольник 61"/>
          <p:cNvSpPr/>
          <p:nvPr/>
        </p:nvSpPr>
        <p:spPr>
          <a:xfrm>
            <a:off x="5357818" y="5072074"/>
            <a:ext cx="50006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С</a:t>
            </a:r>
            <a:endParaRPr lang="ru-RU" dirty="0"/>
          </a:p>
        </p:txBody>
      </p:sp>
      <p:sp>
        <p:nvSpPr>
          <p:cNvPr id="63" name="Прямоугольник 62"/>
          <p:cNvSpPr/>
          <p:nvPr/>
        </p:nvSpPr>
        <p:spPr>
          <a:xfrm>
            <a:off x="6072198" y="5072074"/>
            <a:ext cx="57150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Т</a:t>
            </a:r>
            <a:endParaRPr lang="ru-RU" dirty="0"/>
          </a:p>
        </p:txBody>
      </p:sp>
      <p:sp>
        <p:nvSpPr>
          <p:cNvPr id="64" name="Овал 63"/>
          <p:cNvSpPr/>
          <p:nvPr/>
        </p:nvSpPr>
        <p:spPr>
          <a:xfrm>
            <a:off x="3643306" y="492919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1</a:t>
            </a:r>
            <a:endParaRPr lang="ru-RU" dirty="0"/>
          </a:p>
        </p:txBody>
      </p:sp>
      <p:sp>
        <p:nvSpPr>
          <p:cNvPr id="65" name="Овал 64"/>
          <p:cNvSpPr/>
          <p:nvPr/>
        </p:nvSpPr>
        <p:spPr>
          <a:xfrm>
            <a:off x="4357686" y="500063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15</a:t>
            </a:r>
            <a:endParaRPr lang="ru-RU" dirty="0"/>
          </a:p>
        </p:txBody>
      </p:sp>
      <p:sp>
        <p:nvSpPr>
          <p:cNvPr id="66" name="Овал 65"/>
          <p:cNvSpPr/>
          <p:nvPr/>
        </p:nvSpPr>
        <p:spPr>
          <a:xfrm>
            <a:off x="5143504" y="492919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24</a:t>
            </a:r>
            <a:endParaRPr lang="ru-RU" dirty="0"/>
          </a:p>
        </p:txBody>
      </p:sp>
      <p:sp>
        <p:nvSpPr>
          <p:cNvPr id="67" name="Овал 66"/>
          <p:cNvSpPr/>
          <p:nvPr/>
        </p:nvSpPr>
        <p:spPr>
          <a:xfrm>
            <a:off x="5857884" y="492919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25</a:t>
            </a:r>
            <a:endParaRPr lang="ru-RU" dirty="0"/>
          </a:p>
        </p:txBody>
      </p:sp>
      <p:sp>
        <p:nvSpPr>
          <p:cNvPr id="68" name="Овал 67"/>
          <p:cNvSpPr/>
          <p:nvPr/>
        </p:nvSpPr>
        <p:spPr>
          <a:xfrm>
            <a:off x="6643702" y="492919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1</a:t>
            </a:r>
            <a:endParaRPr lang="ru-RU" dirty="0"/>
          </a:p>
        </p:txBody>
      </p:sp>
      <p:sp>
        <p:nvSpPr>
          <p:cNvPr id="69" name="Овал 68"/>
          <p:cNvSpPr/>
          <p:nvPr/>
        </p:nvSpPr>
        <p:spPr>
          <a:xfrm>
            <a:off x="7572396" y="492919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18</a:t>
            </a:r>
            <a:endParaRPr lang="ru-RU" dirty="0"/>
          </a:p>
        </p:txBody>
      </p:sp>
      <p:sp>
        <p:nvSpPr>
          <p:cNvPr id="70" name="Овал 69"/>
          <p:cNvSpPr/>
          <p:nvPr/>
        </p:nvSpPr>
        <p:spPr>
          <a:xfrm>
            <a:off x="1928794" y="4929198"/>
            <a:ext cx="1000132"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1</a:t>
            </a:r>
            <a:endParaRPr lang="ru-RU" dirty="0"/>
          </a:p>
        </p:txBody>
      </p:sp>
      <p:sp>
        <p:nvSpPr>
          <p:cNvPr id="71" name="Овал 70"/>
          <p:cNvSpPr/>
          <p:nvPr/>
        </p:nvSpPr>
        <p:spPr>
          <a:xfrm>
            <a:off x="2714612" y="4929198"/>
            <a:ext cx="1071570"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11</a:t>
            </a:r>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barn(inHorizontal)">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0" fill="hold"/>
                                        <p:tgtEl>
                                          <p:spTgt spid="36"/>
                                        </p:tgtEl>
                                        <p:attrNameLst>
                                          <p:attrName>ppt_x</p:attrName>
                                        </p:attrNameLst>
                                      </p:cBhvr>
                                      <p:tavLst>
                                        <p:tav tm="0">
                                          <p:val>
                                            <p:strVal val="#ppt_x"/>
                                          </p:val>
                                        </p:tav>
                                        <p:tav tm="100000">
                                          <p:val>
                                            <p:strVal val="#ppt_x"/>
                                          </p:val>
                                        </p:tav>
                                      </p:tavLst>
                                    </p:anim>
                                    <p:anim calcmode="lin" valueType="num">
                                      <p:cBhvr additive="base">
                                        <p:cTn id="13" dur="5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52"/>
                                        </p:tgtEl>
                                        <p:attrNameLst>
                                          <p:attrName>ppt_x</p:attrName>
                                        </p:attrNameLst>
                                      </p:cBhvr>
                                      <p:tavLst>
                                        <p:tav tm="0">
                                          <p:val>
                                            <p:strVal val="ppt_x"/>
                                          </p:val>
                                        </p:tav>
                                        <p:tav tm="100000">
                                          <p:val>
                                            <p:strVal val="ppt_x"/>
                                          </p:val>
                                        </p:tav>
                                      </p:tavLst>
                                    </p:anim>
                                    <p:anim calcmode="lin" valueType="num">
                                      <p:cBhvr additive="base">
                                        <p:cTn id="18" dur="500"/>
                                        <p:tgtEl>
                                          <p:spTgt spid="52"/>
                                        </p:tgtEl>
                                        <p:attrNameLst>
                                          <p:attrName>ppt_y</p:attrName>
                                        </p:attrNameLst>
                                      </p:cBhvr>
                                      <p:tavLst>
                                        <p:tav tm="0">
                                          <p:val>
                                            <p:strVal val="ppt_y"/>
                                          </p:val>
                                        </p:tav>
                                        <p:tav tm="100000">
                                          <p:val>
                                            <p:strVal val="1+ppt_h/2"/>
                                          </p:val>
                                        </p:tav>
                                      </p:tavLst>
                                    </p:anim>
                                    <p:set>
                                      <p:cBhvr>
                                        <p:cTn id="19" dur="1" fill="hold">
                                          <p:stCondLst>
                                            <p:cond delay="499"/>
                                          </p:stCondLst>
                                        </p:cTn>
                                        <p:tgtEl>
                                          <p:spTgt spid="5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0" nodeType="clickEffect">
                                  <p:stCondLst>
                                    <p:cond delay="0"/>
                                  </p:stCondLst>
                                  <p:childTnLst>
                                    <p:anim calcmode="lin" valueType="num">
                                      <p:cBhvr additive="base">
                                        <p:cTn id="23" dur="500"/>
                                        <p:tgtEl>
                                          <p:spTgt spid="70"/>
                                        </p:tgtEl>
                                        <p:attrNameLst>
                                          <p:attrName>ppt_x</p:attrName>
                                        </p:attrNameLst>
                                      </p:cBhvr>
                                      <p:tavLst>
                                        <p:tav tm="0">
                                          <p:val>
                                            <p:strVal val="ppt_x"/>
                                          </p:val>
                                        </p:tav>
                                        <p:tav tm="100000">
                                          <p:val>
                                            <p:strVal val="ppt_x"/>
                                          </p:val>
                                        </p:tav>
                                      </p:tavLst>
                                    </p:anim>
                                    <p:anim calcmode="lin" valueType="num">
                                      <p:cBhvr additive="base">
                                        <p:cTn id="24" dur="500"/>
                                        <p:tgtEl>
                                          <p:spTgt spid="70"/>
                                        </p:tgtEl>
                                        <p:attrNameLst>
                                          <p:attrName>ppt_y</p:attrName>
                                        </p:attrNameLst>
                                      </p:cBhvr>
                                      <p:tavLst>
                                        <p:tav tm="0">
                                          <p:val>
                                            <p:strVal val="ppt_y"/>
                                          </p:val>
                                        </p:tav>
                                        <p:tav tm="100000">
                                          <p:val>
                                            <p:strVal val="1+ppt_h/2"/>
                                          </p:val>
                                        </p:tav>
                                      </p:tavLst>
                                    </p:anim>
                                    <p:set>
                                      <p:cBhvr>
                                        <p:cTn id="25" dur="1" fill="hold">
                                          <p:stCondLst>
                                            <p:cond delay="499"/>
                                          </p:stCondLst>
                                        </p:cTn>
                                        <p:tgtEl>
                                          <p:spTgt spid="7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0" nodeType="clickEffect">
                                  <p:stCondLst>
                                    <p:cond delay="0"/>
                                  </p:stCondLst>
                                  <p:childTnLst>
                                    <p:anim calcmode="lin" valueType="num">
                                      <p:cBhvr additive="base">
                                        <p:cTn id="29" dur="500"/>
                                        <p:tgtEl>
                                          <p:spTgt spid="71"/>
                                        </p:tgtEl>
                                        <p:attrNameLst>
                                          <p:attrName>ppt_x</p:attrName>
                                        </p:attrNameLst>
                                      </p:cBhvr>
                                      <p:tavLst>
                                        <p:tav tm="0">
                                          <p:val>
                                            <p:strVal val="ppt_x"/>
                                          </p:val>
                                        </p:tav>
                                        <p:tav tm="100000">
                                          <p:val>
                                            <p:strVal val="ppt_x"/>
                                          </p:val>
                                        </p:tav>
                                      </p:tavLst>
                                    </p:anim>
                                    <p:anim calcmode="lin" valueType="num">
                                      <p:cBhvr additive="base">
                                        <p:cTn id="30" dur="500"/>
                                        <p:tgtEl>
                                          <p:spTgt spid="71"/>
                                        </p:tgtEl>
                                        <p:attrNameLst>
                                          <p:attrName>ppt_y</p:attrName>
                                        </p:attrNameLst>
                                      </p:cBhvr>
                                      <p:tavLst>
                                        <p:tav tm="0">
                                          <p:val>
                                            <p:strVal val="ppt_y"/>
                                          </p:val>
                                        </p:tav>
                                        <p:tav tm="100000">
                                          <p:val>
                                            <p:strVal val="1+ppt_h/2"/>
                                          </p:val>
                                        </p:tav>
                                      </p:tavLst>
                                    </p:anim>
                                    <p:set>
                                      <p:cBhvr>
                                        <p:cTn id="31" dur="1" fill="hold">
                                          <p:stCondLst>
                                            <p:cond delay="499"/>
                                          </p:stCondLst>
                                        </p:cTn>
                                        <p:tgtEl>
                                          <p:spTgt spid="7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0" nodeType="clickEffect">
                                  <p:stCondLst>
                                    <p:cond delay="0"/>
                                  </p:stCondLst>
                                  <p:childTnLst>
                                    <p:anim calcmode="lin" valueType="num">
                                      <p:cBhvr additive="base">
                                        <p:cTn id="35" dur="500"/>
                                        <p:tgtEl>
                                          <p:spTgt spid="64"/>
                                        </p:tgtEl>
                                        <p:attrNameLst>
                                          <p:attrName>ppt_x</p:attrName>
                                        </p:attrNameLst>
                                      </p:cBhvr>
                                      <p:tavLst>
                                        <p:tav tm="0">
                                          <p:val>
                                            <p:strVal val="ppt_x"/>
                                          </p:val>
                                        </p:tav>
                                        <p:tav tm="100000">
                                          <p:val>
                                            <p:strVal val="ppt_x"/>
                                          </p:val>
                                        </p:tav>
                                      </p:tavLst>
                                    </p:anim>
                                    <p:anim calcmode="lin" valueType="num">
                                      <p:cBhvr additive="base">
                                        <p:cTn id="36" dur="500"/>
                                        <p:tgtEl>
                                          <p:spTgt spid="64"/>
                                        </p:tgtEl>
                                        <p:attrNameLst>
                                          <p:attrName>ppt_y</p:attrName>
                                        </p:attrNameLst>
                                      </p:cBhvr>
                                      <p:tavLst>
                                        <p:tav tm="0">
                                          <p:val>
                                            <p:strVal val="ppt_y"/>
                                          </p:val>
                                        </p:tav>
                                        <p:tav tm="100000">
                                          <p:val>
                                            <p:strVal val="1+ppt_h/2"/>
                                          </p:val>
                                        </p:tav>
                                      </p:tavLst>
                                    </p:anim>
                                    <p:set>
                                      <p:cBhvr>
                                        <p:cTn id="37" dur="1" fill="hold">
                                          <p:stCondLst>
                                            <p:cond delay="499"/>
                                          </p:stCondLst>
                                        </p:cTn>
                                        <p:tgtEl>
                                          <p:spTgt spid="6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65"/>
                                        </p:tgtEl>
                                        <p:attrNameLst>
                                          <p:attrName>ppt_x</p:attrName>
                                        </p:attrNameLst>
                                      </p:cBhvr>
                                      <p:tavLst>
                                        <p:tav tm="0">
                                          <p:val>
                                            <p:strVal val="ppt_x"/>
                                          </p:val>
                                        </p:tav>
                                        <p:tav tm="100000">
                                          <p:val>
                                            <p:strVal val="ppt_x"/>
                                          </p:val>
                                        </p:tav>
                                      </p:tavLst>
                                    </p:anim>
                                    <p:anim calcmode="lin" valueType="num">
                                      <p:cBhvr additive="base">
                                        <p:cTn id="42" dur="500"/>
                                        <p:tgtEl>
                                          <p:spTgt spid="65"/>
                                        </p:tgtEl>
                                        <p:attrNameLst>
                                          <p:attrName>ppt_y</p:attrName>
                                        </p:attrNameLst>
                                      </p:cBhvr>
                                      <p:tavLst>
                                        <p:tav tm="0">
                                          <p:val>
                                            <p:strVal val="ppt_y"/>
                                          </p:val>
                                        </p:tav>
                                        <p:tav tm="100000">
                                          <p:val>
                                            <p:strVal val="1+ppt_h/2"/>
                                          </p:val>
                                        </p:tav>
                                      </p:tavLst>
                                    </p:anim>
                                    <p:set>
                                      <p:cBhvr>
                                        <p:cTn id="43" dur="1" fill="hold">
                                          <p:stCondLst>
                                            <p:cond delay="499"/>
                                          </p:stCondLst>
                                        </p:cTn>
                                        <p:tgtEl>
                                          <p:spTgt spid="6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66"/>
                                        </p:tgtEl>
                                        <p:attrNameLst>
                                          <p:attrName>ppt_x</p:attrName>
                                        </p:attrNameLst>
                                      </p:cBhvr>
                                      <p:tavLst>
                                        <p:tav tm="0">
                                          <p:val>
                                            <p:strVal val="ppt_x"/>
                                          </p:val>
                                        </p:tav>
                                        <p:tav tm="100000">
                                          <p:val>
                                            <p:strVal val="ppt_x"/>
                                          </p:val>
                                        </p:tav>
                                      </p:tavLst>
                                    </p:anim>
                                    <p:anim calcmode="lin" valueType="num">
                                      <p:cBhvr additive="base">
                                        <p:cTn id="48" dur="500"/>
                                        <p:tgtEl>
                                          <p:spTgt spid="66"/>
                                        </p:tgtEl>
                                        <p:attrNameLst>
                                          <p:attrName>ppt_y</p:attrName>
                                        </p:attrNameLst>
                                      </p:cBhvr>
                                      <p:tavLst>
                                        <p:tav tm="0">
                                          <p:val>
                                            <p:strVal val="ppt_y"/>
                                          </p:val>
                                        </p:tav>
                                        <p:tav tm="100000">
                                          <p:val>
                                            <p:strVal val="1+ppt_h/2"/>
                                          </p:val>
                                        </p:tav>
                                      </p:tavLst>
                                    </p:anim>
                                    <p:set>
                                      <p:cBhvr>
                                        <p:cTn id="49" dur="1" fill="hold">
                                          <p:stCondLst>
                                            <p:cond delay="499"/>
                                          </p:stCondLst>
                                        </p:cTn>
                                        <p:tgtEl>
                                          <p:spTgt spid="6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0" nodeType="clickEffect">
                                  <p:stCondLst>
                                    <p:cond delay="0"/>
                                  </p:stCondLst>
                                  <p:childTnLst>
                                    <p:anim calcmode="lin" valueType="num">
                                      <p:cBhvr additive="base">
                                        <p:cTn id="53" dur="500"/>
                                        <p:tgtEl>
                                          <p:spTgt spid="67"/>
                                        </p:tgtEl>
                                        <p:attrNameLst>
                                          <p:attrName>ppt_x</p:attrName>
                                        </p:attrNameLst>
                                      </p:cBhvr>
                                      <p:tavLst>
                                        <p:tav tm="0">
                                          <p:val>
                                            <p:strVal val="ppt_x"/>
                                          </p:val>
                                        </p:tav>
                                        <p:tav tm="100000">
                                          <p:val>
                                            <p:strVal val="ppt_x"/>
                                          </p:val>
                                        </p:tav>
                                      </p:tavLst>
                                    </p:anim>
                                    <p:anim calcmode="lin" valueType="num">
                                      <p:cBhvr additive="base">
                                        <p:cTn id="54" dur="500"/>
                                        <p:tgtEl>
                                          <p:spTgt spid="67"/>
                                        </p:tgtEl>
                                        <p:attrNameLst>
                                          <p:attrName>ppt_y</p:attrName>
                                        </p:attrNameLst>
                                      </p:cBhvr>
                                      <p:tavLst>
                                        <p:tav tm="0">
                                          <p:val>
                                            <p:strVal val="ppt_y"/>
                                          </p:val>
                                        </p:tav>
                                        <p:tav tm="100000">
                                          <p:val>
                                            <p:strVal val="1+ppt_h/2"/>
                                          </p:val>
                                        </p:tav>
                                      </p:tavLst>
                                    </p:anim>
                                    <p:set>
                                      <p:cBhvr>
                                        <p:cTn id="55" dur="1" fill="hold">
                                          <p:stCondLst>
                                            <p:cond delay="499"/>
                                          </p:stCondLst>
                                        </p:cTn>
                                        <p:tgtEl>
                                          <p:spTgt spid="6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0" nodeType="clickEffect">
                                  <p:stCondLst>
                                    <p:cond delay="0"/>
                                  </p:stCondLst>
                                  <p:childTnLst>
                                    <p:anim calcmode="lin" valueType="num">
                                      <p:cBhvr additive="base">
                                        <p:cTn id="59" dur="500"/>
                                        <p:tgtEl>
                                          <p:spTgt spid="68"/>
                                        </p:tgtEl>
                                        <p:attrNameLst>
                                          <p:attrName>ppt_x</p:attrName>
                                        </p:attrNameLst>
                                      </p:cBhvr>
                                      <p:tavLst>
                                        <p:tav tm="0">
                                          <p:val>
                                            <p:strVal val="ppt_x"/>
                                          </p:val>
                                        </p:tav>
                                        <p:tav tm="100000">
                                          <p:val>
                                            <p:strVal val="ppt_x"/>
                                          </p:val>
                                        </p:tav>
                                      </p:tavLst>
                                    </p:anim>
                                    <p:anim calcmode="lin" valueType="num">
                                      <p:cBhvr additive="base">
                                        <p:cTn id="60" dur="500"/>
                                        <p:tgtEl>
                                          <p:spTgt spid="68"/>
                                        </p:tgtEl>
                                        <p:attrNameLst>
                                          <p:attrName>ppt_y</p:attrName>
                                        </p:attrNameLst>
                                      </p:cBhvr>
                                      <p:tavLst>
                                        <p:tav tm="0">
                                          <p:val>
                                            <p:strVal val="ppt_y"/>
                                          </p:val>
                                        </p:tav>
                                        <p:tav tm="100000">
                                          <p:val>
                                            <p:strVal val="1+ppt_h/2"/>
                                          </p:val>
                                        </p:tav>
                                      </p:tavLst>
                                    </p:anim>
                                    <p:set>
                                      <p:cBhvr>
                                        <p:cTn id="61" dur="1" fill="hold">
                                          <p:stCondLst>
                                            <p:cond delay="499"/>
                                          </p:stCondLst>
                                        </p:cTn>
                                        <p:tgtEl>
                                          <p:spTgt spid="6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0" nodeType="clickEffect">
                                  <p:stCondLst>
                                    <p:cond delay="0"/>
                                  </p:stCondLst>
                                  <p:childTnLst>
                                    <p:anim calcmode="lin" valueType="num">
                                      <p:cBhvr additive="base">
                                        <p:cTn id="65" dur="500"/>
                                        <p:tgtEl>
                                          <p:spTgt spid="69"/>
                                        </p:tgtEl>
                                        <p:attrNameLst>
                                          <p:attrName>ppt_x</p:attrName>
                                        </p:attrNameLst>
                                      </p:cBhvr>
                                      <p:tavLst>
                                        <p:tav tm="0">
                                          <p:val>
                                            <p:strVal val="ppt_x"/>
                                          </p:val>
                                        </p:tav>
                                        <p:tav tm="100000">
                                          <p:val>
                                            <p:strVal val="ppt_x"/>
                                          </p:val>
                                        </p:tav>
                                      </p:tavLst>
                                    </p:anim>
                                    <p:anim calcmode="lin" valueType="num">
                                      <p:cBhvr additive="base">
                                        <p:cTn id="66" dur="500"/>
                                        <p:tgtEl>
                                          <p:spTgt spid="69"/>
                                        </p:tgtEl>
                                        <p:attrNameLst>
                                          <p:attrName>ppt_y</p:attrName>
                                        </p:attrNameLst>
                                      </p:cBhvr>
                                      <p:tavLst>
                                        <p:tav tm="0">
                                          <p:val>
                                            <p:strVal val="ppt_y"/>
                                          </p:val>
                                        </p:tav>
                                        <p:tav tm="100000">
                                          <p:val>
                                            <p:strVal val="1+ppt_h/2"/>
                                          </p:val>
                                        </p:tav>
                                      </p:tavLst>
                                    </p:anim>
                                    <p:set>
                                      <p:cBhvr>
                                        <p:cTn id="67"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571736" y="2285992"/>
            <a:ext cx="571504" cy="369332"/>
          </a:xfrm>
          <a:prstGeom prst="rect">
            <a:avLst/>
          </a:prstGeom>
          <a:noFill/>
        </p:spPr>
        <p:txBody>
          <a:bodyPr wrap="square" rtlCol="0">
            <a:spAutoFit/>
          </a:bodyPr>
          <a:lstStyle/>
          <a:p>
            <a:r>
              <a:rPr lang="kk-KZ" dirty="0" smtClean="0"/>
              <a:t>а</a:t>
            </a:r>
            <a:endParaRPr lang="ru-RU" dirty="0"/>
          </a:p>
        </p:txBody>
      </p:sp>
      <p:sp>
        <p:nvSpPr>
          <p:cNvPr id="18" name="TextBox 17"/>
          <p:cNvSpPr txBox="1"/>
          <p:nvPr/>
        </p:nvSpPr>
        <p:spPr>
          <a:xfrm>
            <a:off x="1500166" y="2285992"/>
            <a:ext cx="1214445" cy="369332"/>
          </a:xfrm>
          <a:prstGeom prst="rect">
            <a:avLst/>
          </a:prstGeom>
          <a:noFill/>
        </p:spPr>
        <p:txBody>
          <a:bodyPr wrap="square" rtlCol="0">
            <a:spAutoFit/>
          </a:bodyPr>
          <a:lstStyle/>
          <a:p>
            <a:r>
              <a:rPr lang="kk-KZ" dirty="0" smtClean="0"/>
              <a:t>  а                    </a:t>
            </a:r>
            <a:endParaRPr lang="ru-RU" dirty="0"/>
          </a:p>
        </p:txBody>
      </p:sp>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7" name="Дата 16"/>
          <p:cNvSpPr>
            <a:spLocks noGrp="1"/>
          </p:cNvSpPr>
          <p:nvPr>
            <p:ph type="dt" sz="half" idx="10"/>
          </p:nvPr>
        </p:nvSpPr>
        <p:spPr/>
        <p:txBody>
          <a:bodyPr/>
          <a:lstStyle/>
          <a:p>
            <a:r>
              <a:rPr lang="ru-RU" smtClean="0"/>
              <a:t> Сагиндыкова А.С.</a:t>
            </a:r>
            <a:endParaRPr lang="ru-RU"/>
          </a:p>
        </p:txBody>
      </p:sp>
      <p:pic>
        <p:nvPicPr>
          <p:cNvPr id="4" name="Содержимое 3" descr="0_7d086_f68f5401_XL.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a:xfrm>
            <a:off x="0" y="0"/>
            <a:ext cx="9204325" cy="6858000"/>
          </a:xfrm>
          <a:prstGeom prst="rect">
            <a:avLst/>
          </a:prstGeom>
        </p:spPr>
      </p:pic>
      <p:pic>
        <p:nvPicPr>
          <p:cNvPr id="6" name="Picture 2" descr="C:\Documents and Settings\Администратор\Мои документы\все\Мои рисунки\023806037.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14282" y="214290"/>
            <a:ext cx="1423988" cy="81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descr="C:\Documents and Settings\Администратор\Мои документы\все\Мои рисунки\023806037.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720013" y="0"/>
            <a:ext cx="1423987" cy="811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Прямоугольник 15"/>
          <p:cNvSpPr/>
          <p:nvPr/>
        </p:nvSpPr>
        <p:spPr>
          <a:xfrm>
            <a:off x="3071802" y="1"/>
            <a:ext cx="3143272" cy="1200329"/>
          </a:xfrm>
          <a:prstGeom prst="rect">
            <a:avLst/>
          </a:prstGeom>
          <a:solidFill>
            <a:srgbClr val="002060"/>
          </a:solidFill>
        </p:spPr>
        <p:txBody>
          <a:bodyPr wrap="square">
            <a:spAutoFit/>
          </a:bodyPr>
          <a:lstStyle/>
          <a:p>
            <a:r>
              <a:rPr lang="ru-RU" sz="2400" b="1" dirty="0" smtClean="0">
                <a:solidFill>
                  <a:srgbClr val="FFFF00"/>
                </a:solidFill>
              </a:rPr>
              <a:t> </a:t>
            </a:r>
            <a:r>
              <a:rPr lang="kk-KZ" sz="3600" b="1" i="1" dirty="0" smtClean="0">
                <a:solidFill>
                  <a:srgbClr val="FFFF00"/>
                </a:solidFill>
              </a:rPr>
              <a:t>«Ойлан тап».  </a:t>
            </a:r>
          </a:p>
          <a:p>
            <a:endParaRPr lang="ru-RU" sz="3600" dirty="0" smtClean="0">
              <a:solidFill>
                <a:srgbClr val="FFFF00"/>
              </a:solidFill>
            </a:endParaRPr>
          </a:p>
        </p:txBody>
      </p:sp>
      <p:sp>
        <p:nvSpPr>
          <p:cNvPr id="20" name="TextBox 19"/>
          <p:cNvSpPr txBox="1"/>
          <p:nvPr/>
        </p:nvSpPr>
        <p:spPr>
          <a:xfrm>
            <a:off x="928662" y="2357430"/>
            <a:ext cx="1500198" cy="369332"/>
          </a:xfrm>
          <a:prstGeom prst="rect">
            <a:avLst/>
          </a:prstGeom>
          <a:noFill/>
        </p:spPr>
        <p:txBody>
          <a:bodyPr wrap="square" rtlCol="0">
            <a:spAutoFit/>
          </a:bodyPr>
          <a:lstStyle/>
          <a:p>
            <a:r>
              <a:rPr lang="kk-KZ" dirty="0" smtClean="0"/>
              <a:t>   </a:t>
            </a:r>
            <a:endParaRPr lang="ru-RU" dirty="0"/>
          </a:p>
        </p:txBody>
      </p:sp>
      <p:pic>
        <p:nvPicPr>
          <p:cNvPr id="21" name="Picture 9" descr="C:\Users\Аселёк\СКАНИРОВАНИЕ\2015-01-24\Image (2).jpg"/>
          <p:cNvPicPr>
            <a:picLocks noChangeAspect="1" noChangeArrowheads="1"/>
          </p:cNvPicPr>
          <p:nvPr/>
        </p:nvPicPr>
        <p:blipFill>
          <a:blip r:embed="rId5" cstate="print"/>
          <a:srcRect l="17959" t="16638" r="13344" b="17707"/>
          <a:stretch>
            <a:fillRect/>
          </a:stretch>
        </p:blipFill>
        <p:spPr bwMode="auto">
          <a:xfrm>
            <a:off x="214282" y="1000108"/>
            <a:ext cx="8929718" cy="5682922"/>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6" descr="C:\Documents and Settings\Администратор\Мои документы\все\Мои рисунки\023806035.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929058" y="2857496"/>
            <a:ext cx="928694" cy="631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6" descr="C:\Documents and Settings\Администратор\Мои документы\все\Мои рисунки\023806035.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428860" y="5072074"/>
            <a:ext cx="857257" cy="688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2" descr="C:\Documents and Settings\Администратор\Мои документы\все\Мои рисунки\023806037.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643834" y="5643578"/>
            <a:ext cx="1071570" cy="609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6" descr="C:\Documents and Settings\Администратор\Мои документы\все\Мои рисунки\023806035.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14348" y="3214686"/>
            <a:ext cx="1000132" cy="84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descr="C:\Documents and Settings\Администратор\Мои документы\все\Мои рисунки\023806037.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71934" y="5000636"/>
            <a:ext cx="1055695" cy="714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4" descr="C:\Documents and Settings\Администратор\Мои документы\все\Мои рисунки\023806037.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720342">
            <a:off x="5698937" y="2360995"/>
            <a:ext cx="785818" cy="61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C:\Documents and Settings\Администратор\Мои документы\все\Мои рисунки\023806037.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500958" y="3357562"/>
            <a:ext cx="1214446" cy="609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cover/>
    <p:sndAc>
      <p:stSnd>
        <p:snd r:embed="rId2" name="voltag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nodeType="clickEffect">
                                  <p:stCondLst>
                                    <p:cond delay="0"/>
                                  </p:stCondLst>
                                  <p:childTnLst>
                                    <p:animEffect transition="out" filter="slide(fromBottom)">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xit" presetSubtype="16" fill="hold" nodeType="clickEffect">
                                  <p:stCondLst>
                                    <p:cond delay="0"/>
                                  </p:stCondLst>
                                  <p:childTnLst>
                                    <p:animEffect transition="out" filter="circle(in)">
                                      <p:cBhvr>
                                        <p:cTn id="24" dur="2000"/>
                                        <p:tgtEl>
                                          <p:spTgt spid="10"/>
                                        </p:tgtEl>
                                      </p:cBhvr>
                                    </p:animEffect>
                                    <p:set>
                                      <p:cBhvr>
                                        <p:cTn id="25" dur="1" fill="hold">
                                          <p:stCondLst>
                                            <p:cond delay="19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xit" presetSubtype="26" fill="hold" nodeType="clickEffect">
                                  <p:stCondLst>
                                    <p:cond delay="0"/>
                                  </p:stCondLst>
                                  <p:childTnLst>
                                    <p:animEffect transition="out" filter="barn(inHorizontal)">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xit" presetSubtype="16" fill="hold" nodeType="clickEffect">
                                  <p:stCondLst>
                                    <p:cond delay="0"/>
                                  </p:stCondLst>
                                  <p:childTnLst>
                                    <p:animEffect transition="out" filter="circle(in)">
                                      <p:cBhvr>
                                        <p:cTn id="34" dur="2000"/>
                                        <p:tgtEl>
                                          <p:spTgt spid="11"/>
                                        </p:tgtEl>
                                      </p:cBhvr>
                                    </p:animEffect>
                                    <p:set>
                                      <p:cBhvr>
                                        <p:cTn id="35"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Горизонтальный свиток 13"/>
          <p:cNvSpPr/>
          <p:nvPr/>
        </p:nvSpPr>
        <p:spPr>
          <a:xfrm>
            <a:off x="5286380" y="3571876"/>
            <a:ext cx="3500462" cy="307183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Object 1"/>
          <p:cNvGraphicFramePr>
            <a:graphicFrameLocks noChangeAspect="1"/>
          </p:cNvGraphicFramePr>
          <p:nvPr/>
        </p:nvGraphicFramePr>
        <p:xfrm>
          <a:off x="0" y="0"/>
          <a:ext cx="9144000" cy="6858000"/>
        </p:xfrm>
        <a:graphic>
          <a:graphicData uri="http://schemas.openxmlformats.org/presentationml/2006/ole">
            <p:oleObj spid="_x0000_s1026" name="Слайд" r:id="rId4" imgW="4210786" imgH="3157610" progId="PowerPoint.Slide.12">
              <p:embed/>
            </p:oleObj>
          </a:graphicData>
        </a:graphic>
      </p:graphicFrame>
      <p:pic>
        <p:nvPicPr>
          <p:cNvPr id="11" name="Picture 9"/>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214810" y="928670"/>
            <a:ext cx="3500462" cy="32146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28596" y="1643050"/>
            <a:ext cx="8715404" cy="4686320"/>
          </a:xfrm>
        </p:spPr>
        <p:txBody>
          <a:bodyPr/>
          <a:lstStyle/>
          <a:p>
            <a:pPr>
              <a:buNone/>
            </a:pPr>
            <a:endParaRPr lang="ru-RU" dirty="0"/>
          </a:p>
        </p:txBody>
      </p:sp>
      <p:sp>
        <p:nvSpPr>
          <p:cNvPr id="4"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ru-RU">
              <a:effectLst/>
              <a:cs typeface="Arial" charset="0"/>
            </a:endParaRPr>
          </a:p>
        </p:txBody>
      </p:sp>
      <p:sp>
        <p:nvSpPr>
          <p:cNvPr id="6" name="Прямоугольник 5"/>
          <p:cNvSpPr/>
          <p:nvPr/>
        </p:nvSpPr>
        <p:spPr>
          <a:xfrm>
            <a:off x="1000100" y="1571612"/>
            <a:ext cx="464347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kk-KZ" sz="3600" b="1" spc="50" dirty="0">
                <a:ln w="11430"/>
                <a:solidFill>
                  <a:srgbClr val="FF0000"/>
                </a:solidFill>
                <a:effectLst>
                  <a:outerShdw blurRad="76200" dist="50800" dir="5400000" algn="tl" rotWithShape="0">
                    <a:srgbClr val="000000">
                      <a:alpha val="65000"/>
                    </a:srgbClr>
                  </a:outerShdw>
                </a:effectLst>
                <a:cs typeface="Arial" charset="0"/>
              </a:rPr>
              <a:t> Үйге тапсырма</a:t>
            </a:r>
            <a:r>
              <a:rPr lang="kk-KZ" sz="3600" b="1" spc="50" dirty="0" smtClean="0">
                <a:ln w="11430"/>
                <a:solidFill>
                  <a:srgbClr val="FF0000"/>
                </a:solidFill>
                <a:effectLst>
                  <a:outerShdw blurRad="76200" dist="50800" dir="5400000" algn="tl" rotWithShape="0">
                    <a:srgbClr val="000000">
                      <a:alpha val="65000"/>
                    </a:srgbClr>
                  </a:outerShdw>
                </a:effectLst>
                <a:cs typeface="Arial" charset="0"/>
              </a:rPr>
              <a:t>:</a:t>
            </a:r>
          </a:p>
        </p:txBody>
      </p:sp>
      <p:pic>
        <p:nvPicPr>
          <p:cNvPr id="7" name="Рисунок 6" descr="5odie"/>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0"/>
            <a:ext cx="2024063" cy="16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5" descr="карандаш"/>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285984" y="3429000"/>
            <a:ext cx="642922" cy="107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Рисунок 8" descr="1toy45-med"/>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500826" y="2214554"/>
            <a:ext cx="2057400" cy="154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3"/>
          <p:cNvSpPr>
            <a:spLocks noChangeArrowheads="1"/>
          </p:cNvSpPr>
          <p:nvPr/>
        </p:nvSpPr>
        <p:spPr bwMode="auto">
          <a:xfrm>
            <a:off x="7429488" y="2071678"/>
            <a:ext cx="34290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12" descr="krista08"/>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143768" y="0"/>
            <a:ext cx="2225675" cy="236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Блок-схема: документ 15"/>
          <p:cNvSpPr/>
          <p:nvPr/>
        </p:nvSpPr>
        <p:spPr>
          <a:xfrm>
            <a:off x="4500562" y="1285860"/>
            <a:ext cx="3500462" cy="271464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kumimoji="0" lang="kk-KZ"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fontAlgn="base">
              <a:spcBef>
                <a:spcPct val="0"/>
              </a:spcBef>
              <a:spcAft>
                <a:spcPct val="0"/>
              </a:spcAft>
            </a:pPr>
            <a:endParaRPr lang="kk-KZ" sz="2000" b="1" i="1" dirty="0">
              <a:solidFill>
                <a:schemeClr val="tx1"/>
              </a:solidFill>
              <a:latin typeface="Arial" pitchFamily="34" charset="0"/>
              <a:ea typeface="Times New Roman" pitchFamily="18" charset="0"/>
              <a:cs typeface="Arial" pitchFamily="34" charset="0"/>
            </a:endParaRPr>
          </a:p>
          <a:p>
            <a:pPr lvl="0" fontAlgn="base">
              <a:spcBef>
                <a:spcPct val="0"/>
              </a:spcBef>
              <a:spcAft>
                <a:spcPct val="0"/>
              </a:spcAft>
            </a:pPr>
            <a:r>
              <a:rPr kumimoji="0" lang="kk-KZ"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Күнделікті енді ашайық</a:t>
            </a:r>
            <a:br>
              <a:rPr kumimoji="0" lang="kk-KZ"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kk-KZ"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Үй тапсырмасын жазайық.</a:t>
            </a:r>
            <a:br>
              <a:rPr kumimoji="0" lang="kk-KZ"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kk-KZ"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Бүгінгі  алған білімді,</a:t>
            </a:r>
            <a:br>
              <a:rPr kumimoji="0" lang="kk-KZ"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kk-KZ"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Ұмытпай есте сақтап алайық</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Box 17"/>
          <p:cNvSpPr txBox="1"/>
          <p:nvPr/>
        </p:nvSpPr>
        <p:spPr>
          <a:xfrm>
            <a:off x="2000232" y="2500306"/>
            <a:ext cx="916341" cy="369332"/>
          </a:xfrm>
          <a:prstGeom prst="rect">
            <a:avLst/>
          </a:prstGeom>
          <a:noFill/>
        </p:spPr>
        <p:txBody>
          <a:bodyPr wrap="none" rtlCol="0">
            <a:spAutoFit/>
          </a:bodyPr>
          <a:lstStyle/>
          <a:p>
            <a:r>
              <a:rPr lang="kk-KZ" dirty="0" smtClean="0"/>
              <a:t>Бет 123</a:t>
            </a:r>
            <a:endParaRPr lang="ru-RU" dirty="0"/>
          </a:p>
        </p:txBody>
      </p:sp>
    </p:spTree>
  </p:cSld>
  <p:clrMapOvr>
    <a:masterClrMapping/>
  </p:clrMapOvr>
  <p:transition>
    <p:comb dir="vert"/>
    <p:sndAc>
      <p:stSnd>
        <p:snd r:embed="rId3"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285860"/>
            <a:ext cx="7786742" cy="4168773"/>
          </a:xfrm>
        </p:spPr>
        <p:txBody>
          <a:bodyPr>
            <a:normAutofit/>
          </a:bodyPr>
          <a:lstStyle/>
          <a:p>
            <a:pPr lvl="0">
              <a:buNone/>
              <a:defRPr/>
            </a:pPr>
            <a:r>
              <a:rPr lang="kk-KZ" b="1" i="1" dirty="0" smtClean="0">
                <a:solidFill>
                  <a:srgbClr val="FF0000"/>
                </a:solidFill>
              </a:rPr>
              <a:t>           Психологиялық дайындық</a:t>
            </a:r>
          </a:p>
        </p:txBody>
      </p:sp>
      <p:pic>
        <p:nvPicPr>
          <p:cNvPr id="5" name="Picture 10" descr="sneg"/>
          <p:cNvPicPr>
            <a:picLocks noChangeAspect="1" noChangeArrowheads="1"/>
          </p:cNvPicPr>
          <p:nvPr/>
        </p:nvPicPr>
        <p:blipFill>
          <a:blip r:embed="rId3">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7667625" y="0"/>
            <a:ext cx="1103313"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descr="sneg"/>
          <p:cNvPicPr>
            <a:picLocks noChangeAspect="1" noChangeArrowheads="1"/>
          </p:cNvPicPr>
          <p:nvPr/>
        </p:nvPicPr>
        <p:blipFill>
          <a:blip r:embed="rId3">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1785918" y="5214950"/>
            <a:ext cx="1103313"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 descr="sneg"/>
          <p:cNvPicPr>
            <a:picLocks noChangeAspect="1" noChangeArrowheads="1"/>
          </p:cNvPicPr>
          <p:nvPr/>
        </p:nvPicPr>
        <p:blipFill>
          <a:blip r:embed="rId3">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2071670" y="0"/>
            <a:ext cx="1103312"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0" descr="sneg"/>
          <p:cNvPicPr>
            <a:picLocks noChangeAspect="1" noChangeArrowheads="1"/>
          </p:cNvPicPr>
          <p:nvPr/>
        </p:nvPicPr>
        <p:blipFill>
          <a:blip r:embed="rId3">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214282" y="0"/>
            <a:ext cx="1103313"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0" descr="sneg"/>
          <p:cNvPicPr>
            <a:picLocks noChangeAspect="1" noChangeArrowheads="1"/>
          </p:cNvPicPr>
          <p:nvPr/>
        </p:nvPicPr>
        <p:blipFill>
          <a:blip r:embed="rId3">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6429388" y="642918"/>
            <a:ext cx="1103312"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0" descr="sneg"/>
          <p:cNvPicPr>
            <a:picLocks noChangeAspect="1" noChangeArrowheads="1"/>
          </p:cNvPicPr>
          <p:nvPr/>
        </p:nvPicPr>
        <p:blipFill>
          <a:blip r:embed="rId3">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4214810" y="0"/>
            <a:ext cx="1103312" cy="126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sneg"/>
          <p:cNvPicPr>
            <a:picLocks noChangeAspect="1" noChangeArrowheads="1"/>
          </p:cNvPicPr>
          <p:nvPr/>
        </p:nvPicPr>
        <p:blipFill>
          <a:blip r:embed="rId3">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8040687" y="3571876"/>
            <a:ext cx="1103313" cy="126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0" descr="sneg"/>
          <p:cNvPicPr>
            <a:picLocks noChangeAspect="1" noChangeArrowheads="1"/>
          </p:cNvPicPr>
          <p:nvPr/>
        </p:nvPicPr>
        <p:blipFill>
          <a:blip r:embed="rId3">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7596188" y="2349500"/>
            <a:ext cx="1103312"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0" descr="sneg"/>
          <p:cNvPicPr>
            <a:picLocks noChangeAspect="1" noChangeArrowheads="1"/>
          </p:cNvPicPr>
          <p:nvPr/>
        </p:nvPicPr>
        <p:blipFill>
          <a:blip r:embed="rId3">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7429520" y="4929198"/>
            <a:ext cx="1103312"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0" descr="sneg"/>
          <p:cNvPicPr>
            <a:picLocks noChangeAspect="1" noChangeArrowheads="1"/>
          </p:cNvPicPr>
          <p:nvPr/>
        </p:nvPicPr>
        <p:blipFill>
          <a:blip r:embed="rId3">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5786446" y="5357826"/>
            <a:ext cx="1103313" cy="126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Прямоугольник 14"/>
          <p:cNvSpPr/>
          <p:nvPr/>
        </p:nvSpPr>
        <p:spPr>
          <a:xfrm>
            <a:off x="1500166" y="2214554"/>
            <a:ext cx="5357834" cy="2677656"/>
          </a:xfrm>
          <a:prstGeom prst="rect">
            <a:avLst/>
          </a:prstGeom>
        </p:spPr>
        <p:txBody>
          <a:bodyPr wrap="square">
            <a:spAutoFit/>
          </a:bodyPr>
          <a:lstStyle/>
          <a:p>
            <a:pPr lvl="0" fontAlgn="base">
              <a:spcBef>
                <a:spcPct val="0"/>
              </a:spcBef>
              <a:spcAft>
                <a:spcPct val="0"/>
              </a:spcAft>
            </a:pPr>
            <a:r>
              <a:rPr lang="kk-KZ" sz="2400" dirty="0" smtClean="0">
                <a:solidFill>
                  <a:srgbClr val="4E4E4E"/>
                </a:solidFill>
                <a:latin typeface="Times New Roman" pitchFamily="18" charset="0"/>
                <a:ea typeface="Times New Roman" pitchFamily="18" charset="0"/>
                <a:cs typeface="Times New Roman" pitchFamily="18" charset="0"/>
              </a:rPr>
              <a:t>       </a:t>
            </a:r>
            <a:r>
              <a:rPr lang="kk-KZ" sz="2400" dirty="0" smtClean="0">
                <a:solidFill>
                  <a:srgbClr val="002060"/>
                </a:solidFill>
                <a:latin typeface="Times New Roman" pitchFamily="18" charset="0"/>
                <a:ea typeface="Times New Roman" pitchFamily="18" charset="0"/>
                <a:cs typeface="Times New Roman" pitchFamily="18" charset="0"/>
              </a:rPr>
              <a:t>Шырылдады  қоңырау,</a:t>
            </a:r>
            <a:endParaRPr lang="ru-RU" sz="24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kk-KZ" sz="2400" dirty="0" smtClean="0">
                <a:solidFill>
                  <a:srgbClr val="002060"/>
                </a:solidFill>
                <a:latin typeface="Times New Roman" pitchFamily="18" charset="0"/>
                <a:ea typeface="Times New Roman" pitchFamily="18" charset="0"/>
                <a:cs typeface="Times New Roman" pitchFamily="18" charset="0"/>
              </a:rPr>
              <a:t>       Біз сабақты бастаймыз.</a:t>
            </a:r>
            <a:endParaRPr lang="ru-RU" sz="24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kk-KZ" sz="2400" dirty="0" smtClean="0">
                <a:solidFill>
                  <a:srgbClr val="002060"/>
                </a:solidFill>
                <a:latin typeface="Times New Roman" pitchFamily="18" charset="0"/>
                <a:ea typeface="Times New Roman" pitchFamily="18" charset="0"/>
                <a:cs typeface="Times New Roman" pitchFamily="18" charset="0"/>
              </a:rPr>
              <a:t>       Партамызға  отырып,</a:t>
            </a:r>
            <a:endParaRPr lang="ru-RU" sz="24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kk-KZ" sz="2400" dirty="0" smtClean="0">
                <a:solidFill>
                  <a:srgbClr val="002060"/>
                </a:solidFill>
                <a:latin typeface="Times New Roman" pitchFamily="18" charset="0"/>
                <a:ea typeface="Times New Roman" pitchFamily="18" charset="0"/>
                <a:cs typeface="Times New Roman" pitchFamily="18" charset="0"/>
              </a:rPr>
              <a:t>       Өзара  көз тастаймыз.</a:t>
            </a:r>
            <a:endParaRPr lang="ru-RU" sz="24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kk-KZ" sz="2400" dirty="0" smtClean="0">
                <a:solidFill>
                  <a:srgbClr val="002060"/>
                </a:solidFill>
                <a:latin typeface="Times New Roman" pitchFamily="18" charset="0"/>
                <a:ea typeface="Times New Roman" pitchFamily="18" charset="0"/>
                <a:cs typeface="Times New Roman" pitchFamily="18" charset="0"/>
              </a:rPr>
              <a:t>       Табыс тілеп  көзбенен,</a:t>
            </a:r>
            <a:endParaRPr lang="ru-RU" sz="24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kk-KZ" sz="2400" dirty="0" smtClean="0">
                <a:solidFill>
                  <a:srgbClr val="002060"/>
                </a:solidFill>
                <a:latin typeface="Times New Roman" pitchFamily="18" charset="0"/>
                <a:ea typeface="Times New Roman" pitchFamily="18" charset="0"/>
                <a:cs typeface="Times New Roman" pitchFamily="18" charset="0"/>
              </a:rPr>
              <a:t>       Жаңа білім алуға,</a:t>
            </a:r>
          </a:p>
          <a:p>
            <a:pPr lvl="0" eaLnBrk="0" fontAlgn="base" hangingPunct="0">
              <a:spcBef>
                <a:spcPct val="0"/>
              </a:spcBef>
              <a:spcAft>
                <a:spcPct val="0"/>
              </a:spcAft>
            </a:pPr>
            <a:r>
              <a:rPr lang="kk-KZ" sz="2400" dirty="0" smtClean="0">
                <a:solidFill>
                  <a:srgbClr val="002060"/>
                </a:solidFill>
                <a:latin typeface="Times New Roman" pitchFamily="18" charset="0"/>
                <a:ea typeface="Times New Roman" pitchFamily="18" charset="0"/>
                <a:cs typeface="Times New Roman" pitchFamily="18" charset="0"/>
              </a:rPr>
              <a:t>       Алға  қадам бастаймыз.</a:t>
            </a:r>
            <a:endParaRPr lang="ru-RU" sz="2400" dirty="0">
              <a:solidFill>
                <a:srgbClr val="002060"/>
              </a:solidFill>
              <a:latin typeface="Times New Roman" pitchFamily="18" charset="0"/>
              <a:cs typeface="Times New Roman" pitchFamily="18" charset="0"/>
            </a:endParaRPr>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
                                        <p:tgtEl>
                                          <p:spTgt spid="5"/>
                                        </p:tgtEl>
                                      </p:cBhvr>
                                    </p:animEffect>
                                  </p:childTnLst>
                                </p:cTn>
                              </p:par>
                            </p:childTnLst>
                          </p:cTn>
                        </p:par>
                        <p:par>
                          <p:cTn id="8" fill="hold">
                            <p:stCondLst>
                              <p:cond delay="200"/>
                            </p:stCondLst>
                            <p:childTnLst>
                              <p:par>
                                <p:cTn id="9" presetID="10" presetClass="exit" presetSubtype="0" fill="hold" nodeType="afterEffect">
                                  <p:stCondLst>
                                    <p:cond delay="0"/>
                                  </p:stCondLst>
                                  <p:childTnLst>
                                    <p:animEffect transition="out" filter="fade">
                                      <p:cBhvr>
                                        <p:cTn id="10" dur="200"/>
                                        <p:tgtEl>
                                          <p:spTgt spid="5"/>
                                        </p:tgtEl>
                                      </p:cBhvr>
                                    </p:animEffect>
                                    <p:set>
                                      <p:cBhvr>
                                        <p:cTn id="11" dur="1" fill="hold">
                                          <p:stCondLst>
                                            <p:cond delay="199"/>
                                          </p:stCondLst>
                                        </p:cTn>
                                        <p:tgtEl>
                                          <p:spTgt spid="5"/>
                                        </p:tgtEl>
                                        <p:attrNameLst>
                                          <p:attrName>style.visibility</p:attrName>
                                        </p:attrNameLst>
                                      </p:cBhvr>
                                      <p:to>
                                        <p:strVal val="hidden"/>
                                      </p:to>
                                    </p:se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
                                        <p:tgtEl>
                                          <p:spTgt spid="6"/>
                                        </p:tgtEl>
                                      </p:cBhvr>
                                    </p:animEffect>
                                  </p:childTnLst>
                                </p:cTn>
                              </p:par>
                            </p:childTnLst>
                          </p:cTn>
                        </p:par>
                        <p:par>
                          <p:cTn id="16" fill="hold">
                            <p:stCondLst>
                              <p:cond delay="600"/>
                            </p:stCondLst>
                            <p:childTnLst>
                              <p:par>
                                <p:cTn id="17" presetID="10" presetClass="exit" presetSubtype="0" fill="hold" nodeType="afterEffect">
                                  <p:stCondLst>
                                    <p:cond delay="0"/>
                                  </p:stCondLst>
                                  <p:childTnLst>
                                    <p:animEffect transition="out" filter="fade">
                                      <p:cBhvr>
                                        <p:cTn id="18" dur="200"/>
                                        <p:tgtEl>
                                          <p:spTgt spid="6"/>
                                        </p:tgtEl>
                                      </p:cBhvr>
                                    </p:animEffect>
                                    <p:set>
                                      <p:cBhvr>
                                        <p:cTn id="19" dur="1" fill="hold">
                                          <p:stCondLst>
                                            <p:cond delay="199"/>
                                          </p:stCondLst>
                                        </p:cTn>
                                        <p:tgtEl>
                                          <p:spTgt spid="6"/>
                                        </p:tgtEl>
                                        <p:attrNameLst>
                                          <p:attrName>style.visibility</p:attrName>
                                        </p:attrNameLst>
                                      </p:cBhvr>
                                      <p:to>
                                        <p:strVal val="hidden"/>
                                      </p:to>
                                    </p:se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
                                        <p:tgtEl>
                                          <p:spTgt spid="7"/>
                                        </p:tgtEl>
                                      </p:cBhvr>
                                    </p:animEffect>
                                  </p:childTnLst>
                                </p:cTn>
                              </p:par>
                            </p:childTnLst>
                          </p:cTn>
                        </p:par>
                        <p:par>
                          <p:cTn id="24" fill="hold">
                            <p:stCondLst>
                              <p:cond delay="1000"/>
                            </p:stCondLst>
                            <p:childTnLst>
                              <p:par>
                                <p:cTn id="25" presetID="10" presetClass="exit" presetSubtype="0" fill="hold" nodeType="afterEffect">
                                  <p:stCondLst>
                                    <p:cond delay="0"/>
                                  </p:stCondLst>
                                  <p:childTnLst>
                                    <p:animEffect transition="out" filter="fade">
                                      <p:cBhvr>
                                        <p:cTn id="26" dur="200"/>
                                        <p:tgtEl>
                                          <p:spTgt spid="7"/>
                                        </p:tgtEl>
                                      </p:cBhvr>
                                    </p:animEffect>
                                    <p:set>
                                      <p:cBhvr>
                                        <p:cTn id="27" dur="1" fill="hold">
                                          <p:stCondLst>
                                            <p:cond delay="199"/>
                                          </p:stCondLst>
                                        </p:cTn>
                                        <p:tgtEl>
                                          <p:spTgt spid="7"/>
                                        </p:tgtEl>
                                        <p:attrNameLst>
                                          <p:attrName>style.visibility</p:attrName>
                                        </p:attrNameLst>
                                      </p:cBhvr>
                                      <p:to>
                                        <p:strVal val="hidden"/>
                                      </p:to>
                                    </p:set>
                                  </p:childTnLst>
                                </p:cTn>
                              </p:par>
                            </p:childTnLst>
                          </p:cTn>
                        </p:par>
                        <p:par>
                          <p:cTn id="28" fill="hold">
                            <p:stCondLst>
                              <p:cond delay="12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
                                        <p:tgtEl>
                                          <p:spTgt spid="8"/>
                                        </p:tgtEl>
                                      </p:cBhvr>
                                    </p:animEffect>
                                  </p:childTnLst>
                                </p:cTn>
                              </p:par>
                            </p:childTnLst>
                          </p:cTn>
                        </p:par>
                        <p:par>
                          <p:cTn id="32" fill="hold">
                            <p:stCondLst>
                              <p:cond delay="1400"/>
                            </p:stCondLst>
                            <p:childTnLst>
                              <p:par>
                                <p:cTn id="33" presetID="10" presetClass="exit" presetSubtype="0" fill="hold" nodeType="afterEffect">
                                  <p:stCondLst>
                                    <p:cond delay="0"/>
                                  </p:stCondLst>
                                  <p:childTnLst>
                                    <p:animEffect transition="out" filter="fade">
                                      <p:cBhvr>
                                        <p:cTn id="34" dur="200"/>
                                        <p:tgtEl>
                                          <p:spTgt spid="8"/>
                                        </p:tgtEl>
                                      </p:cBhvr>
                                    </p:animEffect>
                                    <p:set>
                                      <p:cBhvr>
                                        <p:cTn id="35" dur="1" fill="hold">
                                          <p:stCondLst>
                                            <p:cond delay="199"/>
                                          </p:stCondLst>
                                        </p:cTn>
                                        <p:tgtEl>
                                          <p:spTgt spid="8"/>
                                        </p:tgtEl>
                                        <p:attrNameLst>
                                          <p:attrName>style.visibility</p:attrName>
                                        </p:attrNameLst>
                                      </p:cBhvr>
                                      <p:to>
                                        <p:strVal val="hidden"/>
                                      </p:to>
                                    </p:set>
                                  </p:childTnLst>
                                </p:cTn>
                              </p:par>
                            </p:childTnLst>
                          </p:cTn>
                        </p:par>
                        <p:par>
                          <p:cTn id="36" fill="hold">
                            <p:stCondLst>
                              <p:cond delay="16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
                                        <p:tgtEl>
                                          <p:spTgt spid="9"/>
                                        </p:tgtEl>
                                      </p:cBhvr>
                                    </p:animEffect>
                                  </p:childTnLst>
                                </p:cTn>
                              </p:par>
                            </p:childTnLst>
                          </p:cTn>
                        </p:par>
                        <p:par>
                          <p:cTn id="40" fill="hold">
                            <p:stCondLst>
                              <p:cond delay="1800"/>
                            </p:stCondLst>
                            <p:childTnLst>
                              <p:par>
                                <p:cTn id="41" presetID="10" presetClass="exit" presetSubtype="0" fill="hold" nodeType="afterEffect">
                                  <p:stCondLst>
                                    <p:cond delay="0"/>
                                  </p:stCondLst>
                                  <p:childTnLst>
                                    <p:animEffect transition="out" filter="fade">
                                      <p:cBhvr>
                                        <p:cTn id="42" dur="200"/>
                                        <p:tgtEl>
                                          <p:spTgt spid="9"/>
                                        </p:tgtEl>
                                      </p:cBhvr>
                                    </p:animEffect>
                                    <p:set>
                                      <p:cBhvr>
                                        <p:cTn id="43" dur="1" fill="hold">
                                          <p:stCondLst>
                                            <p:cond delay="199"/>
                                          </p:stCondLst>
                                        </p:cTn>
                                        <p:tgtEl>
                                          <p:spTgt spid="9"/>
                                        </p:tgtEl>
                                        <p:attrNameLst>
                                          <p:attrName>style.visibility</p:attrName>
                                        </p:attrNameLst>
                                      </p:cBhvr>
                                      <p:to>
                                        <p:strVal val="hidden"/>
                                      </p:to>
                                    </p:se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00"/>
                                        <p:tgtEl>
                                          <p:spTgt spid="10"/>
                                        </p:tgtEl>
                                      </p:cBhvr>
                                    </p:animEffect>
                                  </p:childTnLst>
                                </p:cTn>
                              </p:par>
                            </p:childTnLst>
                          </p:cTn>
                        </p:par>
                        <p:par>
                          <p:cTn id="48" fill="hold">
                            <p:stCondLst>
                              <p:cond delay="2200"/>
                            </p:stCondLst>
                            <p:childTnLst>
                              <p:par>
                                <p:cTn id="49" presetID="10" presetClass="exit" presetSubtype="0" fill="hold" nodeType="afterEffect">
                                  <p:stCondLst>
                                    <p:cond delay="0"/>
                                  </p:stCondLst>
                                  <p:childTnLst>
                                    <p:animEffect transition="out" filter="fade">
                                      <p:cBhvr>
                                        <p:cTn id="50" dur="200"/>
                                        <p:tgtEl>
                                          <p:spTgt spid="10"/>
                                        </p:tgtEl>
                                      </p:cBhvr>
                                    </p:animEffect>
                                    <p:set>
                                      <p:cBhvr>
                                        <p:cTn id="51" dur="1" fill="hold">
                                          <p:stCondLst>
                                            <p:cond delay="199"/>
                                          </p:stCondLst>
                                        </p:cTn>
                                        <p:tgtEl>
                                          <p:spTgt spid="10"/>
                                        </p:tgtEl>
                                        <p:attrNameLst>
                                          <p:attrName>style.visibility</p:attrName>
                                        </p:attrNameLst>
                                      </p:cBhvr>
                                      <p:to>
                                        <p:strVal val="hidden"/>
                                      </p:to>
                                    </p:set>
                                  </p:childTnLst>
                                </p:cTn>
                              </p:par>
                            </p:childTnLst>
                          </p:cTn>
                        </p:par>
                        <p:par>
                          <p:cTn id="52" fill="hold">
                            <p:stCondLst>
                              <p:cond delay="2400"/>
                            </p:stCondLst>
                            <p:childTnLst>
                              <p:par>
                                <p:cTn id="53" presetID="10" presetClass="entr" presetSubtype="0"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00"/>
                                        <p:tgtEl>
                                          <p:spTgt spid="11"/>
                                        </p:tgtEl>
                                      </p:cBhvr>
                                    </p:animEffect>
                                  </p:childTnLst>
                                </p:cTn>
                              </p:par>
                            </p:childTnLst>
                          </p:cTn>
                        </p:par>
                        <p:par>
                          <p:cTn id="56" fill="hold">
                            <p:stCondLst>
                              <p:cond delay="2600"/>
                            </p:stCondLst>
                            <p:childTnLst>
                              <p:par>
                                <p:cTn id="57" presetID="10" presetClass="exit" presetSubtype="0" fill="hold" nodeType="afterEffect">
                                  <p:stCondLst>
                                    <p:cond delay="0"/>
                                  </p:stCondLst>
                                  <p:childTnLst>
                                    <p:animEffect transition="out" filter="fade">
                                      <p:cBhvr>
                                        <p:cTn id="58" dur="200"/>
                                        <p:tgtEl>
                                          <p:spTgt spid="11"/>
                                        </p:tgtEl>
                                      </p:cBhvr>
                                    </p:animEffect>
                                    <p:set>
                                      <p:cBhvr>
                                        <p:cTn id="59" dur="1" fill="hold">
                                          <p:stCondLst>
                                            <p:cond delay="199"/>
                                          </p:stCondLst>
                                        </p:cTn>
                                        <p:tgtEl>
                                          <p:spTgt spid="11"/>
                                        </p:tgtEl>
                                        <p:attrNameLst>
                                          <p:attrName>style.visibility</p:attrName>
                                        </p:attrNameLst>
                                      </p:cBhvr>
                                      <p:to>
                                        <p:strVal val="hidden"/>
                                      </p:to>
                                    </p:set>
                                  </p:childTnLst>
                                </p:cTn>
                              </p:par>
                            </p:childTnLst>
                          </p:cTn>
                        </p:par>
                        <p:par>
                          <p:cTn id="60" fill="hold">
                            <p:stCondLst>
                              <p:cond delay="2800"/>
                            </p:stCondLst>
                            <p:childTnLst>
                              <p:par>
                                <p:cTn id="61" presetID="10"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200"/>
                                        <p:tgtEl>
                                          <p:spTgt spid="12"/>
                                        </p:tgtEl>
                                      </p:cBhvr>
                                    </p:animEffect>
                                  </p:childTnLst>
                                </p:cTn>
                              </p:par>
                            </p:childTnLst>
                          </p:cTn>
                        </p:par>
                        <p:par>
                          <p:cTn id="64" fill="hold">
                            <p:stCondLst>
                              <p:cond delay="3000"/>
                            </p:stCondLst>
                            <p:childTnLst>
                              <p:par>
                                <p:cTn id="65" presetID="10" presetClass="exit" presetSubtype="0" fill="hold" nodeType="afterEffect">
                                  <p:stCondLst>
                                    <p:cond delay="0"/>
                                  </p:stCondLst>
                                  <p:childTnLst>
                                    <p:animEffect transition="out" filter="fade">
                                      <p:cBhvr>
                                        <p:cTn id="66" dur="200"/>
                                        <p:tgtEl>
                                          <p:spTgt spid="12"/>
                                        </p:tgtEl>
                                      </p:cBhvr>
                                    </p:animEffect>
                                    <p:set>
                                      <p:cBhvr>
                                        <p:cTn id="67" dur="1" fill="hold">
                                          <p:stCondLst>
                                            <p:cond delay="199"/>
                                          </p:stCondLst>
                                        </p:cTn>
                                        <p:tgtEl>
                                          <p:spTgt spid="12"/>
                                        </p:tgtEl>
                                        <p:attrNameLst>
                                          <p:attrName>style.visibility</p:attrName>
                                        </p:attrNameLst>
                                      </p:cBhvr>
                                      <p:to>
                                        <p:strVal val="hidden"/>
                                      </p:to>
                                    </p:set>
                                  </p:childTnLst>
                                </p:cTn>
                              </p:par>
                            </p:childTnLst>
                          </p:cTn>
                        </p:par>
                        <p:par>
                          <p:cTn id="68" fill="hold">
                            <p:stCondLst>
                              <p:cond delay="3200"/>
                            </p:stCondLst>
                            <p:childTnLst>
                              <p:par>
                                <p:cTn id="69" presetID="10" presetClass="entr" presetSubtype="0"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200"/>
                                        <p:tgtEl>
                                          <p:spTgt spid="13"/>
                                        </p:tgtEl>
                                      </p:cBhvr>
                                    </p:animEffect>
                                  </p:childTnLst>
                                </p:cTn>
                              </p:par>
                            </p:childTnLst>
                          </p:cTn>
                        </p:par>
                        <p:par>
                          <p:cTn id="72" fill="hold">
                            <p:stCondLst>
                              <p:cond delay="3400"/>
                            </p:stCondLst>
                            <p:childTnLst>
                              <p:par>
                                <p:cTn id="73" presetID="10" presetClass="exit" presetSubtype="0" fill="hold" nodeType="afterEffect">
                                  <p:stCondLst>
                                    <p:cond delay="0"/>
                                  </p:stCondLst>
                                  <p:childTnLst>
                                    <p:animEffect transition="out" filter="fade">
                                      <p:cBhvr>
                                        <p:cTn id="74" dur="200"/>
                                        <p:tgtEl>
                                          <p:spTgt spid="13"/>
                                        </p:tgtEl>
                                      </p:cBhvr>
                                    </p:animEffect>
                                    <p:set>
                                      <p:cBhvr>
                                        <p:cTn id="75" dur="1" fill="hold">
                                          <p:stCondLst>
                                            <p:cond delay="199"/>
                                          </p:stCondLst>
                                        </p:cTn>
                                        <p:tgtEl>
                                          <p:spTgt spid="13"/>
                                        </p:tgtEl>
                                        <p:attrNameLst>
                                          <p:attrName>style.visibility</p:attrName>
                                        </p:attrNameLst>
                                      </p:cBhvr>
                                      <p:to>
                                        <p:strVal val="hidden"/>
                                      </p:to>
                                    </p:set>
                                  </p:childTnLst>
                                </p:cTn>
                              </p:par>
                            </p:childTnLst>
                          </p:cTn>
                        </p:par>
                        <p:par>
                          <p:cTn id="76" fill="hold">
                            <p:stCondLst>
                              <p:cond delay="3600"/>
                            </p:stCondLst>
                            <p:childTnLst>
                              <p:par>
                                <p:cTn id="77" presetID="10" presetClass="entr" presetSubtype="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200"/>
                                        <p:tgtEl>
                                          <p:spTgt spid="14"/>
                                        </p:tgtEl>
                                      </p:cBhvr>
                                    </p:animEffect>
                                  </p:childTnLst>
                                </p:cTn>
                              </p:par>
                            </p:childTnLst>
                          </p:cTn>
                        </p:par>
                        <p:par>
                          <p:cTn id="80" fill="hold">
                            <p:stCondLst>
                              <p:cond delay="3800"/>
                            </p:stCondLst>
                            <p:childTnLst>
                              <p:par>
                                <p:cTn id="81" presetID="10" presetClass="exit" presetSubtype="0" fill="hold" nodeType="afterEffect">
                                  <p:stCondLst>
                                    <p:cond delay="0"/>
                                  </p:stCondLst>
                                  <p:childTnLst>
                                    <p:animEffect transition="out" filter="fade">
                                      <p:cBhvr>
                                        <p:cTn id="82" dur="200"/>
                                        <p:tgtEl>
                                          <p:spTgt spid="14"/>
                                        </p:tgtEl>
                                      </p:cBhvr>
                                    </p:animEffect>
                                    <p:set>
                                      <p:cBhvr>
                                        <p:cTn id="83" dur="1" fill="hold">
                                          <p:stCondLst>
                                            <p:cond delay="199"/>
                                          </p:stCondLst>
                                        </p:cTn>
                                        <p:tgtEl>
                                          <p:spTgt spid="14"/>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20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blinds(horizontal)">
                                      <p:cBhvr>
                                        <p:cTn id="93" dur="500"/>
                                        <p:tgtEl>
                                          <p:spTgt spid="10"/>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additive="base">
                                        <p:cTn id="98" dur="500" fill="hold"/>
                                        <p:tgtEl>
                                          <p:spTgt spid="9"/>
                                        </p:tgtEl>
                                        <p:attrNameLst>
                                          <p:attrName>ppt_x</p:attrName>
                                        </p:attrNameLst>
                                      </p:cBhvr>
                                      <p:tavLst>
                                        <p:tav tm="0">
                                          <p:val>
                                            <p:strVal val="#ppt_x"/>
                                          </p:val>
                                        </p:tav>
                                        <p:tav tm="100000">
                                          <p:val>
                                            <p:strVal val="#ppt_x"/>
                                          </p:val>
                                        </p:tav>
                                      </p:tavLst>
                                    </p:anim>
                                    <p:anim calcmode="lin" valueType="num">
                                      <p:cBhvr additive="base">
                                        <p:cTn id="9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 presetClass="entr" presetSubtype="10" fill="hold" nodeType="click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checkerboard(across)">
                                      <p:cBhvr>
                                        <p:cTn id="104" dur="500"/>
                                        <p:tgtEl>
                                          <p:spTgt spid="5"/>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nodeType="click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box(in)">
                                      <p:cBhvr>
                                        <p:cTn id="109" dur="500"/>
                                        <p:tgtEl>
                                          <p:spTgt spid="12"/>
                                        </p:tgtEl>
                                      </p:cBhvr>
                                    </p:animEffect>
                                  </p:childTnLst>
                                </p:cTn>
                              </p:par>
                            </p:childTnLst>
                          </p:cTn>
                        </p:par>
                      </p:childTnLst>
                    </p:cTn>
                  </p:par>
                  <p:par>
                    <p:cTn id="110" fill="hold">
                      <p:stCondLst>
                        <p:cond delay="indefinite"/>
                      </p:stCondLst>
                      <p:childTnLst>
                        <p:par>
                          <p:cTn id="111" fill="hold">
                            <p:stCondLst>
                              <p:cond delay="0"/>
                            </p:stCondLst>
                            <p:childTnLst>
                              <p:par>
                                <p:cTn id="112" presetID="8" presetClass="entr" presetSubtype="16" fill="hold"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diamond(in)">
                                      <p:cBhvr>
                                        <p:cTn id="114" dur="20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5" presetClass="entr" presetSubtype="0" fill="hold" nodeType="clickEffect">
                                  <p:stCondLst>
                                    <p:cond delay="0"/>
                                  </p:stCondLst>
                                  <p:childTnLst>
                                    <p:set>
                                      <p:cBhvr>
                                        <p:cTn id="118" dur="1" fill="hold">
                                          <p:stCondLst>
                                            <p:cond delay="0"/>
                                          </p:stCondLst>
                                        </p:cTn>
                                        <p:tgtEl>
                                          <p:spTgt spid="3">
                                            <p:txEl>
                                              <p:pRg st="0" end="0"/>
                                            </p:txEl>
                                          </p:spTgt>
                                        </p:tgtEl>
                                        <p:attrNameLst>
                                          <p:attrName>style.visibility</p:attrName>
                                        </p:attrNameLst>
                                      </p:cBhvr>
                                      <p:to>
                                        <p:strVal val="visible"/>
                                      </p:to>
                                    </p:set>
                                    <p:anim calcmode="lin" valueType="num">
                                      <p:cBhvr>
                                        <p:cTn id="1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3">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7" presetClass="entr" presetSubtype="10" fill="hold" nodeType="clickEffect">
                                  <p:stCondLst>
                                    <p:cond delay="0"/>
                                  </p:stCondLst>
                                  <p:childTnLst>
                                    <p:set>
                                      <p:cBhvr>
                                        <p:cTn id="130" dur="1" fill="hold">
                                          <p:stCondLst>
                                            <p:cond delay="0"/>
                                          </p:stCondLst>
                                        </p:cTn>
                                        <p:tgtEl>
                                          <p:spTgt spid="3">
                                            <p:txEl>
                                              <p:pRg st="0" end="0"/>
                                            </p:txEl>
                                          </p:spTgt>
                                        </p:tgtEl>
                                        <p:attrNameLst>
                                          <p:attrName>style.visibility</p:attrName>
                                        </p:attrNameLst>
                                      </p:cBhvr>
                                      <p:to>
                                        <p:strVal val="visible"/>
                                      </p:to>
                                    </p:set>
                                    <p:anim calcmode="lin" valueType="num">
                                      <p:cBhvr>
                                        <p:cTn id="13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2"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37" presetClass="entr" presetSubtype="0" fill="hold" nodeType="clickEffect">
                                  <p:stCondLst>
                                    <p:cond delay="0"/>
                                  </p:stCondLst>
                                  <p:childTnLst>
                                    <p:set>
                                      <p:cBhvr>
                                        <p:cTn id="136" dur="1" fill="hold">
                                          <p:stCondLst>
                                            <p:cond delay="0"/>
                                          </p:stCondLst>
                                        </p:cTn>
                                        <p:tgtEl>
                                          <p:spTgt spid="15">
                                            <p:txEl>
                                              <p:pRg st="0" end="0"/>
                                            </p:txEl>
                                          </p:spTgt>
                                        </p:tgtEl>
                                        <p:attrNameLst>
                                          <p:attrName>style.visibility</p:attrName>
                                        </p:attrNameLst>
                                      </p:cBhvr>
                                      <p:to>
                                        <p:strVal val="visible"/>
                                      </p:to>
                                    </p:set>
                                    <p:animEffect transition="in" filter="fade">
                                      <p:cBhvr>
                                        <p:cTn id="137" dur="1000"/>
                                        <p:tgtEl>
                                          <p:spTgt spid="15">
                                            <p:txEl>
                                              <p:pRg st="0" end="0"/>
                                            </p:txEl>
                                          </p:spTgt>
                                        </p:tgtEl>
                                      </p:cBhvr>
                                    </p:animEffect>
                                    <p:anim calcmode="lin" valueType="num">
                                      <p:cBhvr>
                                        <p:cTn id="13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39" dur="90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5">
                                            <p:txEl>
                                              <p:pRg st="0" end="0"/>
                                            </p:txEl>
                                          </p:spTgt>
                                        </p:tgtEl>
                                        <p:attrNameLst>
                                          <p:attrName>ppt_y</p:attrName>
                                        </p:attrNameLst>
                                      </p:cBhvr>
                                      <p:tavLst>
                                        <p:tav tm="0">
                                          <p:val>
                                            <p:strVal val="#ppt_y-.03"/>
                                          </p:val>
                                        </p:tav>
                                        <p:tav tm="100000">
                                          <p:val>
                                            <p:strVal val="#ppt_y"/>
                                          </p:val>
                                        </p:tav>
                                      </p:tavLst>
                                    </p:anim>
                                  </p:childTnLst>
                                </p:cTn>
                              </p:par>
                              <p:par>
                                <p:cTn id="141" presetID="37" presetClass="entr" presetSubtype="0" fill="hold" nodeType="withEffect">
                                  <p:stCondLst>
                                    <p:cond delay="0"/>
                                  </p:stCondLst>
                                  <p:childTnLst>
                                    <p:set>
                                      <p:cBhvr>
                                        <p:cTn id="142" dur="1" fill="hold">
                                          <p:stCondLst>
                                            <p:cond delay="0"/>
                                          </p:stCondLst>
                                        </p:cTn>
                                        <p:tgtEl>
                                          <p:spTgt spid="15">
                                            <p:txEl>
                                              <p:pRg st="1" end="1"/>
                                            </p:txEl>
                                          </p:spTgt>
                                        </p:tgtEl>
                                        <p:attrNameLst>
                                          <p:attrName>style.visibility</p:attrName>
                                        </p:attrNameLst>
                                      </p:cBhvr>
                                      <p:to>
                                        <p:strVal val="visible"/>
                                      </p:to>
                                    </p:set>
                                    <p:animEffect transition="in" filter="fade">
                                      <p:cBhvr>
                                        <p:cTn id="143" dur="1000"/>
                                        <p:tgtEl>
                                          <p:spTgt spid="15">
                                            <p:txEl>
                                              <p:pRg st="1" end="1"/>
                                            </p:txEl>
                                          </p:spTgt>
                                        </p:tgtEl>
                                      </p:cBhvr>
                                    </p:animEffect>
                                    <p:anim calcmode="lin" valueType="num">
                                      <p:cBhvr>
                                        <p:cTn id="144"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5" dur="900" decel="100000" fill="hold"/>
                                        <p:tgtEl>
                                          <p:spTgt spid="15">
                                            <p:txEl>
                                              <p:pRg st="1" end="1"/>
                                            </p:txEl>
                                          </p:spTgt>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5">
                                            <p:txEl>
                                              <p:pRg st="1" end="1"/>
                                            </p:txEl>
                                          </p:spTgt>
                                        </p:tgtEl>
                                        <p:attrNameLst>
                                          <p:attrName>ppt_y</p:attrName>
                                        </p:attrNameLst>
                                      </p:cBhvr>
                                      <p:tavLst>
                                        <p:tav tm="0">
                                          <p:val>
                                            <p:strVal val="#ppt_y-.03"/>
                                          </p:val>
                                        </p:tav>
                                        <p:tav tm="100000">
                                          <p:val>
                                            <p:strVal val="#ppt_y"/>
                                          </p:val>
                                        </p:tav>
                                      </p:tavLst>
                                    </p:anim>
                                  </p:childTnLst>
                                </p:cTn>
                              </p:par>
                              <p:par>
                                <p:cTn id="147" presetID="37" presetClass="entr" presetSubtype="0" fill="hold" nodeType="withEffect">
                                  <p:stCondLst>
                                    <p:cond delay="0"/>
                                  </p:stCondLst>
                                  <p:childTnLst>
                                    <p:set>
                                      <p:cBhvr>
                                        <p:cTn id="148" dur="1" fill="hold">
                                          <p:stCondLst>
                                            <p:cond delay="0"/>
                                          </p:stCondLst>
                                        </p:cTn>
                                        <p:tgtEl>
                                          <p:spTgt spid="15">
                                            <p:txEl>
                                              <p:pRg st="2" end="2"/>
                                            </p:txEl>
                                          </p:spTgt>
                                        </p:tgtEl>
                                        <p:attrNameLst>
                                          <p:attrName>style.visibility</p:attrName>
                                        </p:attrNameLst>
                                      </p:cBhvr>
                                      <p:to>
                                        <p:strVal val="visible"/>
                                      </p:to>
                                    </p:set>
                                    <p:animEffect transition="in" filter="fade">
                                      <p:cBhvr>
                                        <p:cTn id="149" dur="1000"/>
                                        <p:tgtEl>
                                          <p:spTgt spid="15">
                                            <p:txEl>
                                              <p:pRg st="2" end="2"/>
                                            </p:txEl>
                                          </p:spTgt>
                                        </p:tgtEl>
                                      </p:cBhvr>
                                    </p:animEffect>
                                    <p:anim calcmode="lin" valueType="num">
                                      <p:cBhvr>
                                        <p:cTn id="150"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51" dur="900" decel="100000" fill="hold"/>
                                        <p:tgtEl>
                                          <p:spTgt spid="15">
                                            <p:txEl>
                                              <p:pRg st="2" end="2"/>
                                            </p:txEl>
                                          </p:spTgt>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5">
                                            <p:txEl>
                                              <p:pRg st="2" end="2"/>
                                            </p:txEl>
                                          </p:spTgt>
                                        </p:tgtEl>
                                        <p:attrNameLst>
                                          <p:attrName>ppt_y</p:attrName>
                                        </p:attrNameLst>
                                      </p:cBhvr>
                                      <p:tavLst>
                                        <p:tav tm="0">
                                          <p:val>
                                            <p:strVal val="#ppt_y-.03"/>
                                          </p:val>
                                        </p:tav>
                                        <p:tav tm="100000">
                                          <p:val>
                                            <p:strVal val="#ppt_y"/>
                                          </p:val>
                                        </p:tav>
                                      </p:tavLst>
                                    </p:anim>
                                  </p:childTnLst>
                                </p:cTn>
                              </p:par>
                              <p:par>
                                <p:cTn id="153" presetID="37" presetClass="entr" presetSubtype="0" fill="hold" nodeType="withEffect">
                                  <p:stCondLst>
                                    <p:cond delay="0"/>
                                  </p:stCondLst>
                                  <p:childTnLst>
                                    <p:set>
                                      <p:cBhvr>
                                        <p:cTn id="154" dur="1" fill="hold">
                                          <p:stCondLst>
                                            <p:cond delay="0"/>
                                          </p:stCondLst>
                                        </p:cTn>
                                        <p:tgtEl>
                                          <p:spTgt spid="15">
                                            <p:txEl>
                                              <p:pRg st="3" end="3"/>
                                            </p:txEl>
                                          </p:spTgt>
                                        </p:tgtEl>
                                        <p:attrNameLst>
                                          <p:attrName>style.visibility</p:attrName>
                                        </p:attrNameLst>
                                      </p:cBhvr>
                                      <p:to>
                                        <p:strVal val="visible"/>
                                      </p:to>
                                    </p:set>
                                    <p:animEffect transition="in" filter="fade">
                                      <p:cBhvr>
                                        <p:cTn id="155" dur="1000"/>
                                        <p:tgtEl>
                                          <p:spTgt spid="15">
                                            <p:txEl>
                                              <p:pRg st="3" end="3"/>
                                            </p:txEl>
                                          </p:spTgt>
                                        </p:tgtEl>
                                      </p:cBhvr>
                                    </p:animEffect>
                                    <p:anim calcmode="lin" valueType="num">
                                      <p:cBhvr>
                                        <p:cTn id="156"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157" dur="900" decel="100000" fill="hold"/>
                                        <p:tgtEl>
                                          <p:spTgt spid="15">
                                            <p:txEl>
                                              <p:pRg st="3" end="3"/>
                                            </p:txEl>
                                          </p:spTgt>
                                        </p:tgtEl>
                                        <p:attrNameLst>
                                          <p:attrName>ppt_y</p:attrName>
                                        </p:attrNameLst>
                                      </p:cBhvr>
                                      <p:tavLst>
                                        <p:tav tm="0">
                                          <p:val>
                                            <p:strVal val="#ppt_y+1"/>
                                          </p:val>
                                        </p:tav>
                                        <p:tav tm="100000">
                                          <p:val>
                                            <p:strVal val="#ppt_y-.03"/>
                                          </p:val>
                                        </p:tav>
                                      </p:tavLst>
                                    </p:anim>
                                    <p:anim calcmode="lin" valueType="num">
                                      <p:cBhvr>
                                        <p:cTn id="158" dur="100" accel="100000" fill="hold">
                                          <p:stCondLst>
                                            <p:cond delay="900"/>
                                          </p:stCondLst>
                                        </p:cTn>
                                        <p:tgtEl>
                                          <p:spTgt spid="15">
                                            <p:txEl>
                                              <p:pRg st="3" end="3"/>
                                            </p:txEl>
                                          </p:spTgt>
                                        </p:tgtEl>
                                        <p:attrNameLst>
                                          <p:attrName>ppt_y</p:attrName>
                                        </p:attrNameLst>
                                      </p:cBhvr>
                                      <p:tavLst>
                                        <p:tav tm="0">
                                          <p:val>
                                            <p:strVal val="#ppt_y-.03"/>
                                          </p:val>
                                        </p:tav>
                                        <p:tav tm="100000">
                                          <p:val>
                                            <p:strVal val="#ppt_y"/>
                                          </p:val>
                                        </p:tav>
                                      </p:tavLst>
                                    </p:anim>
                                  </p:childTnLst>
                                </p:cTn>
                              </p:par>
                              <p:par>
                                <p:cTn id="159" presetID="37" presetClass="entr" presetSubtype="0" fill="hold" nodeType="withEffect">
                                  <p:stCondLst>
                                    <p:cond delay="0"/>
                                  </p:stCondLst>
                                  <p:childTnLst>
                                    <p:set>
                                      <p:cBhvr>
                                        <p:cTn id="160" dur="1" fill="hold">
                                          <p:stCondLst>
                                            <p:cond delay="0"/>
                                          </p:stCondLst>
                                        </p:cTn>
                                        <p:tgtEl>
                                          <p:spTgt spid="15">
                                            <p:txEl>
                                              <p:pRg st="4" end="4"/>
                                            </p:txEl>
                                          </p:spTgt>
                                        </p:tgtEl>
                                        <p:attrNameLst>
                                          <p:attrName>style.visibility</p:attrName>
                                        </p:attrNameLst>
                                      </p:cBhvr>
                                      <p:to>
                                        <p:strVal val="visible"/>
                                      </p:to>
                                    </p:set>
                                    <p:animEffect transition="in" filter="fade">
                                      <p:cBhvr>
                                        <p:cTn id="161" dur="1000"/>
                                        <p:tgtEl>
                                          <p:spTgt spid="15">
                                            <p:txEl>
                                              <p:pRg st="4" end="4"/>
                                            </p:txEl>
                                          </p:spTgt>
                                        </p:tgtEl>
                                      </p:cBhvr>
                                    </p:animEffect>
                                    <p:anim calcmode="lin" valueType="num">
                                      <p:cBhvr>
                                        <p:cTn id="162"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63" dur="900" decel="100000" fill="hold"/>
                                        <p:tgtEl>
                                          <p:spTgt spid="15">
                                            <p:txEl>
                                              <p:pRg st="4" end="4"/>
                                            </p:txEl>
                                          </p:spTgt>
                                        </p:tgtEl>
                                        <p:attrNameLst>
                                          <p:attrName>ppt_y</p:attrName>
                                        </p:attrNameLst>
                                      </p:cBhvr>
                                      <p:tavLst>
                                        <p:tav tm="0">
                                          <p:val>
                                            <p:strVal val="#ppt_y+1"/>
                                          </p:val>
                                        </p:tav>
                                        <p:tav tm="100000">
                                          <p:val>
                                            <p:strVal val="#ppt_y-.03"/>
                                          </p:val>
                                        </p:tav>
                                      </p:tavLst>
                                    </p:anim>
                                    <p:anim calcmode="lin" valueType="num">
                                      <p:cBhvr>
                                        <p:cTn id="164" dur="100" accel="100000" fill="hold">
                                          <p:stCondLst>
                                            <p:cond delay="900"/>
                                          </p:stCondLst>
                                        </p:cTn>
                                        <p:tgtEl>
                                          <p:spTgt spid="15">
                                            <p:txEl>
                                              <p:pRg st="4" end="4"/>
                                            </p:txEl>
                                          </p:spTgt>
                                        </p:tgtEl>
                                        <p:attrNameLst>
                                          <p:attrName>ppt_y</p:attrName>
                                        </p:attrNameLst>
                                      </p:cBhvr>
                                      <p:tavLst>
                                        <p:tav tm="0">
                                          <p:val>
                                            <p:strVal val="#ppt_y-.03"/>
                                          </p:val>
                                        </p:tav>
                                        <p:tav tm="100000">
                                          <p:val>
                                            <p:strVal val="#ppt_y"/>
                                          </p:val>
                                        </p:tav>
                                      </p:tavLst>
                                    </p:anim>
                                  </p:childTnLst>
                                </p:cTn>
                              </p:par>
                              <p:par>
                                <p:cTn id="165" presetID="37" presetClass="entr" presetSubtype="0" fill="hold" nodeType="withEffect">
                                  <p:stCondLst>
                                    <p:cond delay="0"/>
                                  </p:stCondLst>
                                  <p:childTnLst>
                                    <p:set>
                                      <p:cBhvr>
                                        <p:cTn id="166" dur="1" fill="hold">
                                          <p:stCondLst>
                                            <p:cond delay="0"/>
                                          </p:stCondLst>
                                        </p:cTn>
                                        <p:tgtEl>
                                          <p:spTgt spid="15">
                                            <p:txEl>
                                              <p:pRg st="5" end="5"/>
                                            </p:txEl>
                                          </p:spTgt>
                                        </p:tgtEl>
                                        <p:attrNameLst>
                                          <p:attrName>style.visibility</p:attrName>
                                        </p:attrNameLst>
                                      </p:cBhvr>
                                      <p:to>
                                        <p:strVal val="visible"/>
                                      </p:to>
                                    </p:set>
                                    <p:animEffect transition="in" filter="fade">
                                      <p:cBhvr>
                                        <p:cTn id="167" dur="1000"/>
                                        <p:tgtEl>
                                          <p:spTgt spid="15">
                                            <p:txEl>
                                              <p:pRg st="5" end="5"/>
                                            </p:txEl>
                                          </p:spTgt>
                                        </p:tgtEl>
                                      </p:cBhvr>
                                    </p:animEffect>
                                    <p:anim calcmode="lin" valueType="num">
                                      <p:cBhvr>
                                        <p:cTn id="168"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169" dur="900" decel="100000" fill="hold"/>
                                        <p:tgtEl>
                                          <p:spTgt spid="15">
                                            <p:txEl>
                                              <p:pRg st="5" end="5"/>
                                            </p:txEl>
                                          </p:spTgt>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15">
                                            <p:txEl>
                                              <p:pRg st="5" end="5"/>
                                            </p:txEl>
                                          </p:spTgt>
                                        </p:tgtEl>
                                        <p:attrNameLst>
                                          <p:attrName>ppt_y</p:attrName>
                                        </p:attrNameLst>
                                      </p:cBhvr>
                                      <p:tavLst>
                                        <p:tav tm="0">
                                          <p:val>
                                            <p:strVal val="#ppt_y-.03"/>
                                          </p:val>
                                        </p:tav>
                                        <p:tav tm="100000">
                                          <p:val>
                                            <p:strVal val="#ppt_y"/>
                                          </p:val>
                                        </p:tav>
                                      </p:tavLst>
                                    </p:anim>
                                  </p:childTnLst>
                                </p:cTn>
                              </p:par>
                              <p:par>
                                <p:cTn id="171" presetID="37" presetClass="entr" presetSubtype="0" fill="hold" nodeType="withEffect">
                                  <p:stCondLst>
                                    <p:cond delay="0"/>
                                  </p:stCondLst>
                                  <p:childTnLst>
                                    <p:set>
                                      <p:cBhvr>
                                        <p:cTn id="172" dur="1" fill="hold">
                                          <p:stCondLst>
                                            <p:cond delay="0"/>
                                          </p:stCondLst>
                                        </p:cTn>
                                        <p:tgtEl>
                                          <p:spTgt spid="15">
                                            <p:txEl>
                                              <p:pRg st="6" end="6"/>
                                            </p:txEl>
                                          </p:spTgt>
                                        </p:tgtEl>
                                        <p:attrNameLst>
                                          <p:attrName>style.visibility</p:attrName>
                                        </p:attrNameLst>
                                      </p:cBhvr>
                                      <p:to>
                                        <p:strVal val="visible"/>
                                      </p:to>
                                    </p:set>
                                    <p:animEffect transition="in" filter="fade">
                                      <p:cBhvr>
                                        <p:cTn id="173" dur="1000"/>
                                        <p:tgtEl>
                                          <p:spTgt spid="15">
                                            <p:txEl>
                                              <p:pRg st="6" end="6"/>
                                            </p:txEl>
                                          </p:spTgt>
                                        </p:tgtEl>
                                      </p:cBhvr>
                                    </p:animEffect>
                                    <p:anim calcmode="lin" valueType="num">
                                      <p:cBhvr>
                                        <p:cTn id="174"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75" dur="900" decel="100000" fill="hold"/>
                                        <p:tgtEl>
                                          <p:spTgt spid="15">
                                            <p:txEl>
                                              <p:pRg st="6" end="6"/>
                                            </p:txEl>
                                          </p:spTgt>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15">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WordArt 2"/>
          <p:cNvSpPr>
            <a:spLocks noChangeArrowheads="1" noChangeShapeType="1" noTextEdit="1"/>
          </p:cNvSpPr>
          <p:nvPr/>
        </p:nvSpPr>
        <p:spPr bwMode="auto">
          <a:xfrm>
            <a:off x="468313" y="2276475"/>
            <a:ext cx="8105775" cy="2867025"/>
          </a:xfrm>
          <a:prstGeom prst="rect">
            <a:avLst/>
          </a:prstGeom>
        </p:spPr>
        <p:txBody>
          <a:bodyPr wrap="none" fromWordArt="1">
            <a:prstTxWarp prst="textSlantUp">
              <a:avLst>
                <a:gd name="adj" fmla="val 32056"/>
              </a:avLst>
            </a:prstTxWarp>
          </a:bodyPr>
          <a:lstStyle/>
          <a:p>
            <a:pPr algn="ctr"/>
            <a:r>
              <a:rPr lang="ru-RU" sz="3600" b="1"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Қызығушылықты ояту</a:t>
            </a:r>
            <a:endParaRPr lang="ru-RU" sz="36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sp>
        <p:nvSpPr>
          <p:cNvPr id="5" name="Прямоугольник 4"/>
          <p:cNvSpPr/>
          <p:nvPr/>
        </p:nvSpPr>
        <p:spPr>
          <a:xfrm>
            <a:off x="3132138" y="549275"/>
            <a:ext cx="2305050" cy="9350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1200" b="1" dirty="0" smtClean="0">
                <a:solidFill>
                  <a:schemeClr val="tx1"/>
                </a:solidFill>
                <a:latin typeface="Times New Roman" pitchFamily="18" charset="0"/>
                <a:cs typeface="Times New Roman" pitchFamily="18" charset="0"/>
              </a:rPr>
              <a:t>Дауысты  дыбысты ата</a:t>
            </a:r>
            <a:endParaRPr lang="ru-RU" sz="1200" b="1" dirty="0">
              <a:solidFill>
                <a:schemeClr val="tx1"/>
              </a:solidFill>
              <a:latin typeface="Times New Roman" pitchFamily="18" charset="0"/>
              <a:cs typeface="Times New Roman" pitchFamily="18" charset="0"/>
            </a:endParaRPr>
          </a:p>
        </p:txBody>
      </p:sp>
      <p:sp>
        <p:nvSpPr>
          <p:cNvPr id="6" name="Прямоугольник 5"/>
          <p:cNvSpPr/>
          <p:nvPr/>
        </p:nvSpPr>
        <p:spPr>
          <a:xfrm>
            <a:off x="3924300" y="1989138"/>
            <a:ext cx="1798638" cy="6413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1400" b="1" dirty="0" smtClean="0">
                <a:solidFill>
                  <a:schemeClr val="tx1"/>
                </a:solidFill>
                <a:latin typeface="Times New Roman" pitchFamily="18" charset="0"/>
                <a:cs typeface="Times New Roman" pitchFamily="18" charset="0"/>
              </a:rPr>
              <a:t>Н,ң, у,м,р,й дауыссыз қай түрі</a:t>
            </a:r>
            <a:endParaRPr lang="ru-RU" sz="1400" b="1" dirty="0">
              <a:solidFill>
                <a:schemeClr val="tx1"/>
              </a:solidFill>
              <a:latin typeface="Times New Roman" pitchFamily="18" charset="0"/>
              <a:cs typeface="Times New Roman" pitchFamily="18" charset="0"/>
            </a:endParaRPr>
          </a:p>
        </p:txBody>
      </p:sp>
      <p:sp>
        <p:nvSpPr>
          <p:cNvPr id="7" name="Прямоугольник 6"/>
          <p:cNvSpPr>
            <a:spLocks noChangeArrowheads="1"/>
          </p:cNvSpPr>
          <p:nvPr/>
        </p:nvSpPr>
        <p:spPr bwMode="auto">
          <a:xfrm>
            <a:off x="6588125" y="1844675"/>
            <a:ext cx="1766888" cy="647700"/>
          </a:xfrm>
          <a:prstGeom prst="rect">
            <a:avLst/>
          </a:prstGeom>
          <a:blipFill dpi="0" rotWithShape="1">
            <a:blip r:embed="rId3">
              <a:extLst>
                <a:ext uri="{28A0092B-C50C-407E-A947-70E740481C1C}">
                  <a14:useLocalDpi xmlns:a14="http://schemas.microsoft.com/office/drawing/2010/main" xmlns="" val="0"/>
                </a:ext>
              </a:extLst>
            </a:blip>
            <a:srcRect/>
            <a:tile tx="0" ty="0" sx="100000" sy="100000" flip="none" algn="tl"/>
          </a:blipFill>
          <a:ln w="25400" algn="ctr">
            <a:solidFill>
              <a:schemeClr val="tx1"/>
            </a:solidFill>
            <a:miter lim="800000"/>
            <a:headEnd/>
            <a:tailEnd/>
          </a:ln>
        </p:spPr>
        <p:txBody>
          <a:bodyPr anchor="ctr"/>
          <a:lstStyle/>
          <a:p>
            <a:pPr algn="ctr"/>
            <a:r>
              <a:rPr lang="kk-KZ" sz="1400" b="1" dirty="0" smtClean="0">
                <a:latin typeface="Times New Roman" pitchFamily="18" charset="0"/>
                <a:cs typeface="Times New Roman" pitchFamily="18" charset="0"/>
              </a:rPr>
              <a:t>Дауысты дыбыстар нешеге </a:t>
            </a:r>
          </a:p>
          <a:p>
            <a:pPr algn="ctr"/>
            <a:r>
              <a:rPr lang="kk-KZ" sz="1400" b="1" dirty="0" smtClean="0">
                <a:latin typeface="Times New Roman" pitchFamily="18" charset="0"/>
                <a:cs typeface="Times New Roman" pitchFamily="18" charset="0"/>
              </a:rPr>
              <a:t>Бөлінеді? </a:t>
            </a:r>
            <a:endParaRPr lang="ru-RU" sz="1400" b="1" dirty="0">
              <a:latin typeface="Times New Roman" pitchFamily="18" charset="0"/>
              <a:cs typeface="Times New Roman" pitchFamily="18" charset="0"/>
            </a:endParaRPr>
          </a:p>
        </p:txBody>
      </p:sp>
      <p:sp>
        <p:nvSpPr>
          <p:cNvPr id="8" name="Овал 7"/>
          <p:cNvSpPr/>
          <p:nvPr/>
        </p:nvSpPr>
        <p:spPr>
          <a:xfrm>
            <a:off x="468313" y="333375"/>
            <a:ext cx="2159000" cy="122396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3200" b="1" dirty="0" smtClean="0">
                <a:solidFill>
                  <a:schemeClr val="tx1"/>
                </a:solidFill>
                <a:latin typeface="Times New Roman" pitchFamily="18" charset="0"/>
                <a:cs typeface="Times New Roman" pitchFamily="18" charset="0"/>
              </a:rPr>
              <a:t>о</a:t>
            </a:r>
            <a:endParaRPr lang="ru-RU" sz="3200" b="1" dirty="0">
              <a:solidFill>
                <a:schemeClr val="tx1"/>
              </a:solidFill>
              <a:latin typeface="Times New Roman" pitchFamily="18" charset="0"/>
              <a:cs typeface="Times New Roman" pitchFamily="18" charset="0"/>
            </a:endParaRPr>
          </a:p>
        </p:txBody>
      </p:sp>
      <p:sp>
        <p:nvSpPr>
          <p:cNvPr id="9" name="Овал 11"/>
          <p:cNvSpPr>
            <a:spLocks noChangeArrowheads="1"/>
          </p:cNvSpPr>
          <p:nvPr/>
        </p:nvSpPr>
        <p:spPr bwMode="auto">
          <a:xfrm>
            <a:off x="6072198" y="4572008"/>
            <a:ext cx="1944688" cy="855662"/>
          </a:xfrm>
          <a:prstGeom prst="ellipse">
            <a:avLst/>
          </a:prstGeom>
          <a:solidFill>
            <a:srgbClr val="CC9900"/>
          </a:solidFill>
          <a:ln w="25400" algn="ctr">
            <a:solidFill>
              <a:schemeClr val="tx1"/>
            </a:solidFill>
            <a:round/>
            <a:headEnd/>
            <a:tailEnd/>
          </a:ln>
        </p:spPr>
        <p:txBody>
          <a:bodyPr anchor="ctr"/>
          <a:lstStyle/>
          <a:p>
            <a:pPr algn="ctr"/>
            <a:r>
              <a:rPr lang="kk-KZ" sz="1200" b="1" dirty="0" smtClean="0">
                <a:latin typeface="Times New Roman" pitchFamily="18" charset="0"/>
                <a:cs typeface="Times New Roman" pitchFamily="18" charset="0"/>
              </a:rPr>
              <a:t>Сөзден не не құралады?</a:t>
            </a:r>
            <a:endParaRPr lang="ru-RU" sz="1200" b="1" dirty="0">
              <a:latin typeface="Times New Roman" pitchFamily="18" charset="0"/>
              <a:cs typeface="Times New Roman" pitchFamily="18" charset="0"/>
            </a:endParaRPr>
          </a:p>
        </p:txBody>
      </p:sp>
      <p:sp>
        <p:nvSpPr>
          <p:cNvPr id="10" name="Овал 9"/>
          <p:cNvSpPr/>
          <p:nvPr/>
        </p:nvSpPr>
        <p:spPr>
          <a:xfrm>
            <a:off x="323850" y="4868863"/>
            <a:ext cx="2232025" cy="1000125"/>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1200" b="1" dirty="0" smtClean="0">
                <a:solidFill>
                  <a:schemeClr val="tx1"/>
                </a:solidFill>
                <a:latin typeface="Times New Roman" pitchFamily="18" charset="0"/>
                <a:cs typeface="Times New Roman" pitchFamily="18" charset="0"/>
              </a:rPr>
              <a:t>Дыбыс пен  әріптің айырмашылығы неде?</a:t>
            </a:r>
            <a:endParaRPr lang="ru-RU" sz="1200" b="1" dirty="0">
              <a:solidFill>
                <a:schemeClr val="tx1"/>
              </a:solidFill>
              <a:latin typeface="Times New Roman" pitchFamily="18" charset="0"/>
              <a:cs typeface="Times New Roman" pitchFamily="18" charset="0"/>
            </a:endParaRPr>
          </a:p>
        </p:txBody>
      </p:sp>
      <p:sp>
        <p:nvSpPr>
          <p:cNvPr id="11" name="Равнобедренный треугольник 16"/>
          <p:cNvSpPr>
            <a:spLocks noChangeArrowheads="1"/>
          </p:cNvSpPr>
          <p:nvPr/>
        </p:nvSpPr>
        <p:spPr bwMode="auto">
          <a:xfrm>
            <a:off x="6227763" y="404813"/>
            <a:ext cx="2663825" cy="1079500"/>
          </a:xfrm>
          <a:prstGeom prst="triangle">
            <a:avLst>
              <a:gd name="adj" fmla="val 50000"/>
            </a:avLst>
          </a:prstGeom>
          <a:solidFill>
            <a:srgbClr val="808000"/>
          </a:solidFill>
          <a:ln w="25400" algn="ctr">
            <a:solidFill>
              <a:schemeClr val="tx1"/>
            </a:solidFill>
            <a:miter lim="800000"/>
            <a:headEnd/>
            <a:tailEnd/>
          </a:ln>
        </p:spPr>
        <p:txBody>
          <a:bodyPr anchor="ctr"/>
          <a:lstStyle/>
          <a:p>
            <a:pPr algn="ctr"/>
            <a:r>
              <a:rPr lang="kk-KZ" sz="1600" b="1" dirty="0" smtClean="0">
                <a:latin typeface="Times New Roman" pitchFamily="18" charset="0"/>
                <a:cs typeface="Times New Roman" pitchFamily="18" charset="0"/>
              </a:rPr>
              <a:t>Абай кім?</a:t>
            </a:r>
            <a:endParaRPr lang="ru-RU" sz="1600" b="1" dirty="0">
              <a:latin typeface="Times New Roman" pitchFamily="18" charset="0"/>
              <a:cs typeface="Times New Roman" pitchFamily="18" charset="0"/>
            </a:endParaRPr>
          </a:p>
        </p:txBody>
      </p:sp>
      <p:sp>
        <p:nvSpPr>
          <p:cNvPr id="12" name="Равнобедренный треугольник 17"/>
          <p:cNvSpPr>
            <a:spLocks noChangeArrowheads="1"/>
          </p:cNvSpPr>
          <p:nvPr/>
        </p:nvSpPr>
        <p:spPr bwMode="auto">
          <a:xfrm>
            <a:off x="214282" y="1857364"/>
            <a:ext cx="3240088" cy="865188"/>
          </a:xfrm>
          <a:prstGeom prst="triangle">
            <a:avLst>
              <a:gd name="adj" fmla="val 50000"/>
            </a:avLst>
          </a:prstGeom>
          <a:solidFill>
            <a:schemeClr val="hlink"/>
          </a:solidFill>
          <a:ln w="25400" algn="ctr">
            <a:solidFill>
              <a:schemeClr val="tx1"/>
            </a:solidFill>
            <a:miter lim="800000"/>
            <a:headEnd/>
            <a:tailEnd/>
          </a:ln>
        </p:spPr>
        <p:txBody>
          <a:bodyPr anchor="ctr"/>
          <a:lstStyle/>
          <a:p>
            <a:pPr algn="ctr"/>
            <a:r>
              <a:rPr lang="kk-KZ" sz="1600" b="1" dirty="0" smtClean="0">
                <a:latin typeface="Times New Roman" pitchFamily="18" charset="0"/>
                <a:cs typeface="Times New Roman" pitchFamily="18" charset="0"/>
              </a:rPr>
              <a:t>Жуан дауыстылар</a:t>
            </a:r>
            <a:endParaRPr lang="ru-RU" sz="1600" b="1" dirty="0">
              <a:latin typeface="Times New Roman" pitchFamily="18" charset="0"/>
              <a:cs typeface="Times New Roman" pitchFamily="18" charset="0"/>
            </a:endParaRPr>
          </a:p>
        </p:txBody>
      </p:sp>
      <p:sp>
        <p:nvSpPr>
          <p:cNvPr id="13" name="Равнобедренный треугольник 12"/>
          <p:cNvSpPr/>
          <p:nvPr/>
        </p:nvSpPr>
        <p:spPr>
          <a:xfrm>
            <a:off x="3357554" y="4508500"/>
            <a:ext cx="2419359" cy="992202"/>
          </a:xfrm>
          <a:prstGeom prst="triangle">
            <a:avLst>
              <a:gd name="adj" fmla="val 41901"/>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1200" b="1" dirty="0" smtClean="0">
                <a:solidFill>
                  <a:schemeClr val="tx1"/>
                </a:solidFill>
                <a:latin typeface="Times New Roman" pitchFamily="18" charset="0"/>
                <a:cs typeface="Times New Roman" pitchFamily="18" charset="0"/>
              </a:rPr>
              <a:t>Орыс тілінен енген дыбыстар</a:t>
            </a:r>
            <a:endParaRPr lang="ru-RU" sz="1200" b="1" dirty="0">
              <a:solidFill>
                <a:schemeClr val="tx1"/>
              </a:solidFill>
              <a:latin typeface="Times New Roman" pitchFamily="18" charset="0"/>
              <a:cs typeface="Times New Roman" pitchFamily="18" charset="0"/>
            </a:endParaRPr>
          </a:p>
        </p:txBody>
      </p:sp>
      <p:sp>
        <p:nvSpPr>
          <p:cNvPr id="14" name="Rectangle 28"/>
          <p:cNvSpPr>
            <a:spLocks noChangeArrowheads="1"/>
          </p:cNvSpPr>
          <p:nvPr/>
        </p:nvSpPr>
        <p:spPr bwMode="auto">
          <a:xfrm>
            <a:off x="0" y="19510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15" name="Rectangle 31"/>
          <p:cNvSpPr>
            <a:spLocks noChangeArrowheads="1"/>
          </p:cNvSpPr>
          <p:nvPr/>
        </p:nvSpPr>
        <p:spPr bwMode="auto">
          <a:xfrm>
            <a:off x="0" y="1773238"/>
            <a:ext cx="18415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ru-RU" sz="1100"/>
              <a:t/>
            </a:r>
            <a:br>
              <a:rPr lang="ru-RU" sz="1100"/>
            </a:br>
            <a:endParaRPr lang="ru-RU"/>
          </a:p>
          <a:p>
            <a:pPr eaLnBrk="0" hangingPunct="0"/>
            <a:endParaRPr lang="ru-RU"/>
          </a:p>
        </p:txBody>
      </p:sp>
      <p:sp>
        <p:nvSpPr>
          <p:cNvPr id="16" name="Rectangle 32"/>
          <p:cNvSpPr>
            <a:spLocks noChangeArrowheads="1"/>
          </p:cNvSpPr>
          <p:nvPr/>
        </p:nvSpPr>
        <p:spPr bwMode="auto">
          <a:xfrm>
            <a:off x="57150" y="3148013"/>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ru-RU"/>
          </a:p>
          <a:p>
            <a:pPr eaLnBrk="0" hangingPunct="0"/>
            <a:endParaRPr lang="ru-RU"/>
          </a:p>
        </p:txBody>
      </p:sp>
      <p:sp>
        <p:nvSpPr>
          <p:cNvPr id="17" name="Rectangle 33"/>
          <p:cNvSpPr>
            <a:spLocks noChangeArrowheads="1"/>
          </p:cNvSpPr>
          <p:nvPr/>
        </p:nvSpPr>
        <p:spPr bwMode="auto">
          <a:xfrm>
            <a:off x="57150" y="3789363"/>
            <a:ext cx="40830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tabLst>
                <a:tab pos="3898900" algn="l"/>
              </a:tabLst>
            </a:pPr>
            <a:endParaRPr lang="kk-KZ" sz="1400"/>
          </a:p>
          <a:p>
            <a:pPr eaLnBrk="0" hangingPunct="0">
              <a:tabLst>
                <a:tab pos="3898900" algn="l"/>
              </a:tabLst>
            </a:pPr>
            <a:r>
              <a:rPr lang="kk-KZ" sz="1400"/>
              <a:t>	</a:t>
            </a:r>
            <a:endParaRPr lang="ru-RU" sz="1100"/>
          </a:p>
          <a:p>
            <a:pPr eaLnBrk="0" hangingPunct="0">
              <a:tabLst>
                <a:tab pos="3898900" algn="l"/>
              </a:tabLst>
            </a:pPr>
            <a:r>
              <a:rPr lang="kk-KZ" sz="1400">
                <a:cs typeface="Times New Roman" pitchFamily="18" charset="0"/>
              </a:rPr>
              <a:t>	</a:t>
            </a:r>
            <a:endParaRPr lang="kk-KZ"/>
          </a:p>
        </p:txBody>
      </p:sp>
      <p:sp>
        <p:nvSpPr>
          <p:cNvPr id="18" name="Rectangle 44"/>
          <p:cNvSpPr>
            <a:spLocks noChangeArrowheads="1"/>
          </p:cNvSpPr>
          <p:nvPr/>
        </p:nvSpPr>
        <p:spPr bwMode="auto">
          <a:xfrm>
            <a:off x="57150" y="3148013"/>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ru-RU"/>
          </a:p>
          <a:p>
            <a:pPr eaLnBrk="0" hangingPunct="0"/>
            <a:endParaRPr lang="ru-RU"/>
          </a:p>
        </p:txBody>
      </p:sp>
      <p:sp>
        <p:nvSpPr>
          <p:cNvPr id="19" name="Rectangle 45"/>
          <p:cNvSpPr>
            <a:spLocks noChangeArrowheads="1"/>
          </p:cNvSpPr>
          <p:nvPr/>
        </p:nvSpPr>
        <p:spPr bwMode="auto">
          <a:xfrm>
            <a:off x="57150" y="3789363"/>
            <a:ext cx="40830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tabLst>
                <a:tab pos="3898900" algn="l"/>
              </a:tabLst>
            </a:pPr>
            <a:endParaRPr lang="kk-KZ" sz="1400"/>
          </a:p>
          <a:p>
            <a:pPr eaLnBrk="0" hangingPunct="0">
              <a:tabLst>
                <a:tab pos="3898900" algn="l"/>
              </a:tabLst>
            </a:pPr>
            <a:r>
              <a:rPr lang="kk-KZ" sz="1400"/>
              <a:t>	</a:t>
            </a:r>
            <a:endParaRPr lang="ru-RU" sz="1100"/>
          </a:p>
          <a:p>
            <a:pPr eaLnBrk="0" hangingPunct="0">
              <a:tabLst>
                <a:tab pos="3898900" algn="l"/>
              </a:tabLst>
            </a:pPr>
            <a:r>
              <a:rPr lang="kk-KZ" sz="1400">
                <a:cs typeface="Times New Roman" pitchFamily="18" charset="0"/>
              </a:rPr>
              <a:t>	</a:t>
            </a:r>
            <a:endParaRPr lang="kk-KZ"/>
          </a:p>
        </p:txBody>
      </p:sp>
      <p:sp>
        <p:nvSpPr>
          <p:cNvPr id="20" name="AutoShape 18"/>
          <p:cNvSpPr>
            <a:spLocks noChangeArrowheads="1"/>
          </p:cNvSpPr>
          <p:nvPr/>
        </p:nvSpPr>
        <p:spPr bwMode="auto">
          <a:xfrm>
            <a:off x="4714876" y="4214818"/>
            <a:ext cx="1571636" cy="1500198"/>
          </a:xfrm>
          <a:prstGeom prst="irregularSeal1">
            <a:avLst/>
          </a:prstGeom>
          <a:solidFill>
            <a:srgbClr val="008080"/>
          </a:solidFill>
          <a:ln w="9525">
            <a:solidFill>
              <a:schemeClr val="tx1"/>
            </a:solidFill>
            <a:miter lim="800000"/>
            <a:headEnd/>
            <a:tailEnd/>
          </a:ln>
        </p:spPr>
        <p:txBody>
          <a:bodyPr wrap="none" anchor="ctr"/>
          <a:lstStyle/>
          <a:p>
            <a:pPr algn="ctr"/>
            <a:r>
              <a:rPr lang="kk-KZ" sz="2400" b="1" dirty="0" smtClean="0"/>
              <a:t>Ц,в,ф,ч,э</a:t>
            </a:r>
            <a:endParaRPr lang="ru-RU" sz="2400" b="1" dirty="0"/>
          </a:p>
        </p:txBody>
      </p:sp>
      <p:sp>
        <p:nvSpPr>
          <p:cNvPr id="21" name="AutoShape 19"/>
          <p:cNvSpPr>
            <a:spLocks noChangeArrowheads="1"/>
          </p:cNvSpPr>
          <p:nvPr/>
        </p:nvSpPr>
        <p:spPr bwMode="auto">
          <a:xfrm>
            <a:off x="5364163" y="1773238"/>
            <a:ext cx="1295400" cy="1006475"/>
          </a:xfrm>
          <a:prstGeom prst="irregularSeal1">
            <a:avLst/>
          </a:prstGeom>
          <a:solidFill>
            <a:srgbClr val="00FFFF"/>
          </a:solidFill>
          <a:ln w="9525">
            <a:solidFill>
              <a:schemeClr val="tx1"/>
            </a:solidFill>
            <a:miter lim="800000"/>
            <a:headEnd/>
            <a:tailEnd/>
          </a:ln>
        </p:spPr>
        <p:txBody>
          <a:bodyPr wrap="none" anchor="ctr"/>
          <a:lstStyle/>
          <a:p>
            <a:pPr algn="ctr"/>
            <a:r>
              <a:rPr lang="kk-KZ" sz="2400" b="1" dirty="0" smtClean="0"/>
              <a:t>үнді</a:t>
            </a:r>
            <a:endParaRPr lang="ru-RU" sz="2400" b="1" dirty="0"/>
          </a:p>
        </p:txBody>
      </p:sp>
      <p:sp>
        <p:nvSpPr>
          <p:cNvPr id="22" name="AutoShape 20"/>
          <p:cNvSpPr>
            <a:spLocks noChangeArrowheads="1"/>
          </p:cNvSpPr>
          <p:nvPr/>
        </p:nvSpPr>
        <p:spPr bwMode="auto">
          <a:xfrm>
            <a:off x="2484438" y="1700213"/>
            <a:ext cx="1439862" cy="1081087"/>
          </a:xfrm>
          <a:prstGeom prst="irregularSeal1">
            <a:avLst/>
          </a:prstGeom>
          <a:solidFill>
            <a:srgbClr val="FFFF00"/>
          </a:solidFill>
          <a:ln w="9525">
            <a:solidFill>
              <a:schemeClr val="tx1"/>
            </a:solidFill>
            <a:miter lim="800000"/>
            <a:headEnd/>
            <a:tailEnd/>
          </a:ln>
        </p:spPr>
        <p:txBody>
          <a:bodyPr wrap="none" anchor="ctr"/>
          <a:lstStyle/>
          <a:p>
            <a:pPr algn="ctr"/>
            <a:r>
              <a:rPr lang="kk-KZ" sz="2400" b="1" dirty="0" smtClean="0"/>
              <a:t>А,ы,о,ұ</a:t>
            </a:r>
            <a:endParaRPr lang="ru-RU" sz="2400" b="1" dirty="0"/>
          </a:p>
        </p:txBody>
      </p:sp>
      <p:sp>
        <p:nvSpPr>
          <p:cNvPr id="23" name="AutoShape 21"/>
          <p:cNvSpPr>
            <a:spLocks noChangeArrowheads="1"/>
          </p:cNvSpPr>
          <p:nvPr/>
        </p:nvSpPr>
        <p:spPr bwMode="auto">
          <a:xfrm>
            <a:off x="1571604" y="4500570"/>
            <a:ext cx="2214578" cy="1376355"/>
          </a:xfrm>
          <a:prstGeom prst="irregularSeal1">
            <a:avLst/>
          </a:prstGeom>
          <a:solidFill>
            <a:srgbClr val="FFFF00"/>
          </a:solidFill>
          <a:ln w="9525">
            <a:solidFill>
              <a:schemeClr val="tx1"/>
            </a:solidFill>
            <a:miter lim="800000"/>
            <a:headEnd/>
            <a:tailEnd/>
          </a:ln>
        </p:spPr>
        <p:txBody>
          <a:bodyPr wrap="none" anchor="ctr"/>
          <a:lstStyle/>
          <a:p>
            <a:pPr algn="ctr"/>
            <a:r>
              <a:rPr lang="kk-KZ" sz="1200" b="1" dirty="0" smtClean="0"/>
              <a:t>Дыбысты айтамыз,естиміз.</a:t>
            </a:r>
          </a:p>
          <a:p>
            <a:pPr algn="ctr"/>
            <a:r>
              <a:rPr lang="kk-KZ" sz="1200" b="1" dirty="0" smtClean="0"/>
              <a:t>Әріпті көреміз, жазамыз.</a:t>
            </a:r>
            <a:endParaRPr lang="ru-RU" sz="1200" b="1" dirty="0"/>
          </a:p>
        </p:txBody>
      </p:sp>
      <p:sp>
        <p:nvSpPr>
          <p:cNvPr id="24" name="AutoShape 22"/>
          <p:cNvSpPr>
            <a:spLocks noChangeArrowheads="1"/>
          </p:cNvSpPr>
          <p:nvPr/>
        </p:nvSpPr>
        <p:spPr bwMode="auto">
          <a:xfrm>
            <a:off x="2051050" y="404813"/>
            <a:ext cx="1079500" cy="1223962"/>
          </a:xfrm>
          <a:prstGeom prst="irregularSeal1">
            <a:avLst/>
          </a:prstGeom>
          <a:solidFill>
            <a:srgbClr val="FF6600"/>
          </a:solidFill>
          <a:ln w="9525">
            <a:solidFill>
              <a:schemeClr val="tx1"/>
            </a:solidFill>
            <a:miter lim="800000"/>
            <a:headEnd/>
            <a:tailEnd/>
          </a:ln>
        </p:spPr>
        <p:txBody>
          <a:bodyPr wrap="none" anchor="ctr"/>
          <a:lstStyle/>
          <a:p>
            <a:pPr algn="ctr"/>
            <a:r>
              <a:rPr lang="kk-KZ" sz="1200" b="1" dirty="0" smtClean="0"/>
              <a:t>дауысты</a:t>
            </a:r>
            <a:endParaRPr lang="ru-RU" sz="1200" b="1" dirty="0"/>
          </a:p>
        </p:txBody>
      </p:sp>
      <p:sp>
        <p:nvSpPr>
          <p:cNvPr id="25" name="AutoShape 23"/>
          <p:cNvSpPr>
            <a:spLocks noChangeArrowheads="1"/>
          </p:cNvSpPr>
          <p:nvPr/>
        </p:nvSpPr>
        <p:spPr bwMode="auto">
          <a:xfrm>
            <a:off x="4714876" y="357166"/>
            <a:ext cx="1785950" cy="1285884"/>
          </a:xfrm>
          <a:prstGeom prst="irregularSeal1">
            <a:avLst/>
          </a:prstGeom>
          <a:solidFill>
            <a:srgbClr val="FFCC66"/>
          </a:solidFill>
          <a:ln w="9525">
            <a:solidFill>
              <a:schemeClr val="tx1"/>
            </a:solidFill>
            <a:miter lim="800000"/>
            <a:headEnd/>
            <a:tailEnd/>
          </a:ln>
        </p:spPr>
        <p:txBody>
          <a:bodyPr wrap="none" anchor="ctr"/>
          <a:lstStyle/>
          <a:p>
            <a:pPr algn="ctr"/>
            <a:r>
              <a:rPr lang="kk-KZ" sz="2400" b="1" dirty="0" smtClean="0"/>
              <a:t>А,ы о я ә</a:t>
            </a:r>
            <a:endParaRPr lang="ru-RU" sz="2400" b="1" dirty="0"/>
          </a:p>
        </p:txBody>
      </p:sp>
      <p:sp>
        <p:nvSpPr>
          <p:cNvPr id="26" name="AutoShape 24"/>
          <p:cNvSpPr>
            <a:spLocks noChangeArrowheads="1"/>
          </p:cNvSpPr>
          <p:nvPr/>
        </p:nvSpPr>
        <p:spPr bwMode="auto">
          <a:xfrm>
            <a:off x="8027988" y="476250"/>
            <a:ext cx="1116012" cy="1223963"/>
          </a:xfrm>
          <a:prstGeom prst="irregularSeal1">
            <a:avLst/>
          </a:prstGeom>
          <a:solidFill>
            <a:srgbClr val="FF00FF"/>
          </a:solidFill>
          <a:ln w="9525">
            <a:solidFill>
              <a:schemeClr val="tx1"/>
            </a:solidFill>
            <a:miter lim="800000"/>
            <a:headEnd/>
            <a:tailEnd/>
          </a:ln>
        </p:spPr>
        <p:txBody>
          <a:bodyPr wrap="none" anchor="ctr"/>
          <a:lstStyle/>
          <a:p>
            <a:pPr algn="ctr"/>
            <a:r>
              <a:rPr lang="kk-KZ" sz="2400" b="1" dirty="0" smtClean="0"/>
              <a:t>ақын</a:t>
            </a:r>
            <a:endParaRPr lang="ru-RU" sz="2400" b="1" dirty="0"/>
          </a:p>
        </p:txBody>
      </p:sp>
      <p:sp>
        <p:nvSpPr>
          <p:cNvPr id="27" name="AutoShape 25"/>
          <p:cNvSpPr>
            <a:spLocks noChangeArrowheads="1"/>
          </p:cNvSpPr>
          <p:nvPr/>
        </p:nvSpPr>
        <p:spPr bwMode="auto">
          <a:xfrm>
            <a:off x="8101013" y="1557338"/>
            <a:ext cx="1042987" cy="1150937"/>
          </a:xfrm>
          <a:prstGeom prst="irregularSeal1">
            <a:avLst/>
          </a:prstGeom>
          <a:solidFill>
            <a:srgbClr val="0000FF"/>
          </a:solidFill>
          <a:ln w="9525">
            <a:solidFill>
              <a:schemeClr val="tx1"/>
            </a:solidFill>
            <a:miter lim="800000"/>
            <a:headEnd/>
            <a:tailEnd/>
          </a:ln>
        </p:spPr>
        <p:txBody>
          <a:bodyPr wrap="none" anchor="ctr"/>
          <a:lstStyle/>
          <a:p>
            <a:pPr algn="ctr"/>
            <a:r>
              <a:rPr lang="kk-KZ" sz="1200" b="1" dirty="0" smtClean="0"/>
              <a:t>Екіге  бөлінеді </a:t>
            </a:r>
            <a:endParaRPr lang="ru-RU" sz="1200" b="1" dirty="0"/>
          </a:p>
        </p:txBody>
      </p:sp>
      <p:sp>
        <p:nvSpPr>
          <p:cNvPr id="28" name="AutoShape 26"/>
          <p:cNvSpPr>
            <a:spLocks noChangeArrowheads="1"/>
          </p:cNvSpPr>
          <p:nvPr/>
        </p:nvSpPr>
        <p:spPr bwMode="auto">
          <a:xfrm>
            <a:off x="7667625" y="4149725"/>
            <a:ext cx="1296988" cy="1079500"/>
          </a:xfrm>
          <a:prstGeom prst="irregularSeal1">
            <a:avLst/>
          </a:prstGeom>
          <a:solidFill>
            <a:srgbClr val="FF0000"/>
          </a:solidFill>
          <a:ln w="9525">
            <a:solidFill>
              <a:schemeClr val="tx1"/>
            </a:solidFill>
            <a:miter lim="800000"/>
            <a:headEnd/>
            <a:tailEnd/>
          </a:ln>
        </p:spPr>
        <p:txBody>
          <a:bodyPr wrap="none" anchor="ctr"/>
          <a:lstStyle/>
          <a:p>
            <a:pPr algn="ctr"/>
            <a:r>
              <a:rPr lang="kk-KZ" sz="1200" b="1" dirty="0" smtClean="0"/>
              <a:t>Сөзден сөйлем </a:t>
            </a:r>
          </a:p>
          <a:p>
            <a:pPr algn="ctr"/>
            <a:r>
              <a:rPr lang="kk-KZ" sz="1200" b="1" dirty="0" smtClean="0"/>
              <a:t>Құралады.</a:t>
            </a:r>
            <a:endParaRPr lang="ru-RU" sz="1200" b="1" dirty="0"/>
          </a:p>
        </p:txBody>
      </p:sp>
      <p:sp>
        <p:nvSpPr>
          <p:cNvPr id="29" name="Овал 11"/>
          <p:cNvSpPr>
            <a:spLocks noChangeArrowheads="1"/>
          </p:cNvSpPr>
          <p:nvPr/>
        </p:nvSpPr>
        <p:spPr bwMode="auto">
          <a:xfrm>
            <a:off x="2700338" y="5805488"/>
            <a:ext cx="1944687" cy="855662"/>
          </a:xfrm>
          <a:prstGeom prst="ellipse">
            <a:avLst/>
          </a:prstGeom>
          <a:blipFill dpi="0" rotWithShape="1">
            <a:blip r:embed="rId4">
              <a:extLst>
                <a:ext uri="{28A0092B-C50C-407E-A947-70E740481C1C}">
                  <a14:useLocalDpi xmlns:a14="http://schemas.microsoft.com/office/drawing/2010/main" xmlns="" val="0"/>
                </a:ext>
              </a:extLst>
            </a:blip>
            <a:srcRect/>
            <a:tile tx="0" ty="0" sx="100000" sy="100000" flip="none" algn="tl"/>
          </a:blipFill>
          <a:ln w="25400" algn="ctr">
            <a:solidFill>
              <a:schemeClr val="tx1"/>
            </a:solidFill>
            <a:round/>
            <a:headEnd/>
            <a:tailEnd/>
          </a:ln>
        </p:spPr>
        <p:txBody>
          <a:bodyPr anchor="ctr"/>
          <a:lstStyle/>
          <a:p>
            <a:pPr algn="ctr"/>
            <a:r>
              <a:rPr lang="kk-KZ" sz="1200" b="1" dirty="0" smtClean="0">
                <a:latin typeface="Times New Roman" pitchFamily="18" charset="0"/>
                <a:cs typeface="Times New Roman" pitchFamily="18" charset="0"/>
              </a:rPr>
              <a:t>Адам,жер- су аттары қандай әріптен  басталып жазылады?</a:t>
            </a:r>
            <a:endParaRPr lang="ru-RU" sz="1200" b="1" dirty="0">
              <a:latin typeface="Times New Roman" pitchFamily="18" charset="0"/>
              <a:cs typeface="Times New Roman" pitchFamily="18" charset="0"/>
            </a:endParaRPr>
          </a:p>
        </p:txBody>
      </p:sp>
      <p:sp>
        <p:nvSpPr>
          <p:cNvPr id="30" name="Овал 11"/>
          <p:cNvSpPr>
            <a:spLocks noChangeArrowheads="1"/>
          </p:cNvSpPr>
          <p:nvPr/>
        </p:nvSpPr>
        <p:spPr bwMode="auto">
          <a:xfrm>
            <a:off x="5867400" y="5876925"/>
            <a:ext cx="2089150" cy="857250"/>
          </a:xfrm>
          <a:prstGeom prst="ellipse">
            <a:avLst/>
          </a:prstGeom>
          <a:solidFill>
            <a:srgbClr val="FF6600"/>
          </a:solidFill>
          <a:ln w="25400" algn="ctr">
            <a:solidFill>
              <a:schemeClr val="tx1"/>
            </a:solidFill>
            <a:round/>
            <a:headEnd/>
            <a:tailEnd/>
          </a:ln>
        </p:spPr>
        <p:txBody>
          <a:bodyPr anchor="ctr"/>
          <a:lstStyle/>
          <a:p>
            <a:pPr algn="ctr"/>
            <a:r>
              <a:rPr lang="kk-KZ" sz="1200" b="1" dirty="0" smtClean="0">
                <a:latin typeface="Times New Roman" pitchFamily="18" charset="0"/>
                <a:cs typeface="Times New Roman" pitchFamily="18" charset="0"/>
              </a:rPr>
              <a:t>Сөйлем  соңына не қойылады?</a:t>
            </a:r>
            <a:endParaRPr lang="ru-RU" sz="1200" b="1" dirty="0">
              <a:latin typeface="Times New Roman" pitchFamily="18" charset="0"/>
              <a:cs typeface="Times New Roman" pitchFamily="18" charset="0"/>
            </a:endParaRPr>
          </a:p>
        </p:txBody>
      </p:sp>
      <p:sp>
        <p:nvSpPr>
          <p:cNvPr id="31" name="AutoShape 26"/>
          <p:cNvSpPr>
            <a:spLocks noChangeArrowheads="1"/>
          </p:cNvSpPr>
          <p:nvPr/>
        </p:nvSpPr>
        <p:spPr bwMode="auto">
          <a:xfrm>
            <a:off x="4284663" y="5516563"/>
            <a:ext cx="1187450" cy="1081087"/>
          </a:xfrm>
          <a:prstGeom prst="irregularSeal1">
            <a:avLst/>
          </a:prstGeom>
          <a:solidFill>
            <a:srgbClr val="92D050"/>
          </a:solidFill>
          <a:ln w="9525">
            <a:solidFill>
              <a:schemeClr val="tx1"/>
            </a:solidFill>
            <a:miter lim="800000"/>
            <a:headEnd/>
            <a:tailEnd/>
          </a:ln>
        </p:spPr>
        <p:txBody>
          <a:bodyPr wrap="none" anchor="ctr"/>
          <a:lstStyle/>
          <a:p>
            <a:pPr algn="ctr"/>
            <a:r>
              <a:rPr lang="kk-KZ" sz="1200" b="1" dirty="0" smtClean="0"/>
              <a:t>Бас  әріптен</a:t>
            </a:r>
            <a:endParaRPr lang="ru-RU" sz="1200" b="1" dirty="0"/>
          </a:p>
        </p:txBody>
      </p:sp>
      <p:sp>
        <p:nvSpPr>
          <p:cNvPr id="32" name="AutoShape 26"/>
          <p:cNvSpPr>
            <a:spLocks noChangeArrowheads="1"/>
          </p:cNvSpPr>
          <p:nvPr/>
        </p:nvSpPr>
        <p:spPr bwMode="auto">
          <a:xfrm>
            <a:off x="7667625" y="5516563"/>
            <a:ext cx="1333531" cy="1081087"/>
          </a:xfrm>
          <a:prstGeom prst="irregularSeal1">
            <a:avLst/>
          </a:prstGeom>
          <a:solidFill>
            <a:srgbClr val="FFFF00"/>
          </a:solidFill>
          <a:ln w="9525">
            <a:solidFill>
              <a:schemeClr val="tx1"/>
            </a:solidFill>
            <a:miter lim="800000"/>
            <a:headEnd/>
            <a:tailEnd/>
          </a:ln>
        </p:spPr>
        <p:txBody>
          <a:bodyPr wrap="none" anchor="ctr"/>
          <a:lstStyle/>
          <a:p>
            <a:pPr algn="ctr"/>
            <a:r>
              <a:rPr lang="kk-KZ" sz="1200" b="1" dirty="0" smtClean="0"/>
              <a:t>Тыныс белгі </a:t>
            </a:r>
          </a:p>
          <a:p>
            <a:pPr algn="ctr"/>
            <a:r>
              <a:rPr lang="kk-KZ" sz="1200" b="1" dirty="0" smtClean="0"/>
              <a:t>қойлады</a:t>
            </a:r>
            <a:endParaRPr lang="ru-RU" sz="1200" b="1" dirty="0"/>
          </a:p>
        </p:txBody>
      </p:sp>
    </p:spTree>
  </p:cSld>
  <p:clrMapOvr>
    <a:masterClrMapping/>
  </p:clrMapOvr>
  <p:transition>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lide(fromBottom)">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lide(fromBottom)">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lide(fromBottom)">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lide(fromBottom)">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lide(fromBottom)">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slide(fromBottom)">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slide(fromBottom)">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slide(fromBottom)">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slide(fromBottom)">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slide(fromBottom)">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slide(fromBottom)">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35" presetClass="entr" presetSubtype="0" fill="hold" grpId="1"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2000"/>
                                        <p:tgtEl>
                                          <p:spTgt spid="24"/>
                                        </p:tgtEl>
                                      </p:cBhvr>
                                    </p:animEffect>
                                    <p:anim calcmode="lin" valueType="num">
                                      <p:cBhvr>
                                        <p:cTn id="63" dur="2000" fill="hold"/>
                                        <p:tgtEl>
                                          <p:spTgt spid="24"/>
                                        </p:tgtEl>
                                        <p:attrNameLst>
                                          <p:attrName>style.rotation</p:attrName>
                                        </p:attrNameLst>
                                      </p:cBhvr>
                                      <p:tavLst>
                                        <p:tav tm="0">
                                          <p:val>
                                            <p:fltVal val="720"/>
                                          </p:val>
                                        </p:tav>
                                        <p:tav tm="100000">
                                          <p:val>
                                            <p:fltVal val="0"/>
                                          </p:val>
                                        </p:tav>
                                      </p:tavLst>
                                    </p:anim>
                                    <p:anim calcmode="lin" valueType="num">
                                      <p:cBhvr>
                                        <p:cTn id="64" dur="2000" fill="hold"/>
                                        <p:tgtEl>
                                          <p:spTgt spid="24"/>
                                        </p:tgtEl>
                                        <p:attrNameLst>
                                          <p:attrName>ppt_h</p:attrName>
                                        </p:attrNameLst>
                                      </p:cBhvr>
                                      <p:tavLst>
                                        <p:tav tm="0">
                                          <p:val>
                                            <p:fltVal val="0"/>
                                          </p:val>
                                        </p:tav>
                                        <p:tav tm="100000">
                                          <p:val>
                                            <p:strVal val="#ppt_h"/>
                                          </p:val>
                                        </p:tav>
                                      </p:tavLst>
                                    </p:anim>
                                    <p:anim calcmode="lin" valueType="num">
                                      <p:cBhvr>
                                        <p:cTn id="65" dur="2000" fill="hold"/>
                                        <p:tgtEl>
                                          <p:spTgt spid="2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4" grpId="1" animBg="1"/>
      <p:bldP spid="25" grpId="0" animBg="1"/>
      <p:bldP spid="26" grpId="0" animBg="1"/>
      <p:bldP spid="27" grpId="0" animBg="1"/>
      <p:bldP spid="28"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8" name="Дата 17"/>
          <p:cNvSpPr>
            <a:spLocks noGrp="1"/>
          </p:cNvSpPr>
          <p:nvPr>
            <p:ph type="dt" sz="half" idx="10"/>
          </p:nvPr>
        </p:nvSpPr>
        <p:spPr/>
        <p:txBody>
          <a:bodyPr/>
          <a:lstStyle/>
          <a:p>
            <a:r>
              <a:rPr lang="ru-RU" smtClean="0"/>
              <a:t> Сагиндыкова А.С.</a:t>
            </a:r>
            <a:endParaRPr lang="ru-RU"/>
          </a:p>
        </p:txBody>
      </p:sp>
      <p:pic>
        <p:nvPicPr>
          <p:cNvPr id="4" name="Содержимое 3" descr="6c2149fcf89d.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a:xfrm>
            <a:off x="-395288" y="0"/>
            <a:ext cx="9539288" cy="6862763"/>
          </a:xfrm>
          <a:prstGeom prst="rect">
            <a:avLst/>
          </a:prstGeom>
        </p:spPr>
      </p:pic>
      <p:pic>
        <p:nvPicPr>
          <p:cNvPr id="5" name="Picture 7" descr="C:\Documents and Settings\Администратор\Мои документы\все\Мои рисунки\jivotniea-3773.gif"/>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428596" y="4429132"/>
            <a:ext cx="2000250" cy="225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C:\Documents and Settings\Администратор\Мои документы\все\Мои рисунки\jivotniea-3755.gif"/>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643813" y="3571876"/>
            <a:ext cx="1500187" cy="67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9" descr="C:\Documents and Settings\Администратор\Мои документы\все\Мои рисунки\zimaa-154.gif"/>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6929438" y="1071563"/>
            <a:ext cx="179387"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0" descr="C:\Documents and Settings\Администратор\Мои документы\все\Мои рисунки\zimaa-154.gif"/>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a:off x="642938" y="928688"/>
            <a:ext cx="142875" cy="11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1" descr="C:\Documents and Settings\Администратор\Мои документы\все\Мои рисунки\zimaa-154.gif"/>
          <p:cNvPicPr>
            <a:picLocks noChangeAspect="1" noChangeArrowheads="1" noCrop="1"/>
          </p:cNvPicPr>
          <p:nvPr/>
        </p:nvPicPr>
        <p:blipFill>
          <a:blip r:embed="rId8">
            <a:extLst>
              <a:ext uri="{28A0092B-C50C-407E-A947-70E740481C1C}">
                <a14:useLocalDpi xmlns="" xmlns:a14="http://schemas.microsoft.com/office/drawing/2010/main" val="0"/>
              </a:ext>
            </a:extLst>
          </a:blip>
          <a:srcRect/>
          <a:stretch>
            <a:fillRect/>
          </a:stretch>
        </p:blipFill>
        <p:spPr bwMode="auto">
          <a:xfrm>
            <a:off x="7858125" y="571500"/>
            <a:ext cx="142875" cy="11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2" descr="C:\Documents and Settings\Администратор\Мои документы\все\Мои рисунки\zimaa-154.gif"/>
          <p:cNvPicPr>
            <a:picLocks noChangeAspect="1" noChangeArrowheads="1" noCrop="1"/>
          </p:cNvPicPr>
          <p:nvPr/>
        </p:nvPicPr>
        <p:blipFill>
          <a:blip r:embed="rId9">
            <a:extLst>
              <a:ext uri="{28A0092B-C50C-407E-A947-70E740481C1C}">
                <a14:useLocalDpi xmlns="" xmlns:a14="http://schemas.microsoft.com/office/drawing/2010/main" val="0"/>
              </a:ext>
            </a:extLst>
          </a:blip>
          <a:srcRect/>
          <a:stretch>
            <a:fillRect/>
          </a:stretch>
        </p:blipFill>
        <p:spPr bwMode="auto">
          <a:xfrm>
            <a:off x="357188" y="1428750"/>
            <a:ext cx="88900" cy="7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3" descr="C:\Documents and Settings\Администратор\Мои документы\все\Мои рисунки\zimaa-154.gif"/>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8143875" y="928688"/>
            <a:ext cx="179388"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5"/>
          <p:cNvSpPr>
            <a:spLocks noChangeArrowheads="1"/>
          </p:cNvSpPr>
          <p:nvPr/>
        </p:nvSpPr>
        <p:spPr bwMode="auto">
          <a:xfrm>
            <a:off x="539750" y="2697163"/>
            <a:ext cx="63182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kk-KZ" b="1" dirty="0" smtClean="0">
                <a:effectLst/>
              </a:rPr>
              <a:t> </a:t>
            </a:r>
            <a:endParaRPr lang="kk-KZ" b="1" dirty="0">
              <a:effectLst/>
            </a:endParaRPr>
          </a:p>
        </p:txBody>
      </p:sp>
      <p:sp>
        <p:nvSpPr>
          <p:cNvPr id="16" name="AutoShape 5"/>
          <p:cNvSpPr>
            <a:spLocks noChangeArrowheads="1"/>
          </p:cNvSpPr>
          <p:nvPr/>
        </p:nvSpPr>
        <p:spPr bwMode="auto">
          <a:xfrm>
            <a:off x="1142976" y="785794"/>
            <a:ext cx="6429420" cy="3786214"/>
          </a:xfrm>
          <a:prstGeom prst="cloudCallout">
            <a:avLst>
              <a:gd name="adj1" fmla="val -41213"/>
              <a:gd name="adj2" fmla="val 66889"/>
            </a:avLst>
          </a:prstGeom>
          <a:gradFill rotWithShape="1">
            <a:gsLst>
              <a:gs pos="0">
                <a:srgbClr val="FF99FF"/>
              </a:gs>
              <a:gs pos="100000">
                <a:srgbClr val="FFFF00"/>
              </a:gs>
            </a:gsLst>
            <a:lin ang="5400000" scaled="1"/>
          </a:gradFill>
          <a:ln w="9525">
            <a:solidFill>
              <a:schemeClr val="tx1"/>
            </a:solidFill>
            <a:round/>
            <a:headEnd/>
            <a:tailEnd/>
          </a:ln>
        </p:spPr>
        <p:txBody>
          <a:bodyPr/>
          <a:lstStyle/>
          <a:p>
            <a:pPr lvl="0" fontAlgn="base">
              <a:spcBef>
                <a:spcPct val="0"/>
              </a:spcBef>
              <a:spcAft>
                <a:spcPct val="0"/>
              </a:spcAft>
            </a:pPr>
            <a:r>
              <a:rPr lang="ru-RU" sz="3200" dirty="0" smtClean="0"/>
              <a:t>    </a:t>
            </a:r>
            <a:r>
              <a:rPr lang="ru-RU" sz="3200" dirty="0" err="1" smtClean="0"/>
              <a:t>Үйреткен  ілімді</a:t>
            </a:r>
            <a:r>
              <a:rPr lang="ru-RU" sz="3200" dirty="0" smtClean="0"/>
              <a:t>,</a:t>
            </a:r>
            <a:br>
              <a:rPr lang="ru-RU" sz="3200" dirty="0" smtClean="0"/>
            </a:br>
            <a:r>
              <a:rPr lang="ru-RU" sz="3200" dirty="0" smtClean="0"/>
              <a:t>     42 </a:t>
            </a:r>
            <a:r>
              <a:rPr lang="ru-RU" sz="3200" dirty="0" err="1" smtClean="0"/>
              <a:t>білімді</a:t>
            </a:r>
            <a:r>
              <a:rPr lang="ru-RU" sz="3200" dirty="0" smtClean="0"/>
              <a:t> . </a:t>
            </a:r>
            <a:endParaRPr lang="ru-RU" sz="1400" dirty="0" smtClean="0">
              <a:latin typeface="Arial" pitchFamily="34" charset="0"/>
              <a:cs typeface="Arial" pitchFamily="34" charset="0"/>
            </a:endParaRPr>
          </a:p>
        </p:txBody>
      </p:sp>
      <p:sp>
        <p:nvSpPr>
          <p:cNvPr id="17" name="AutoShape 3"/>
          <p:cNvSpPr>
            <a:spLocks noChangeArrowheads="1"/>
          </p:cNvSpPr>
          <p:nvPr/>
        </p:nvSpPr>
        <p:spPr bwMode="auto">
          <a:xfrm>
            <a:off x="5429256" y="4000504"/>
            <a:ext cx="3309938" cy="2636837"/>
          </a:xfrm>
          <a:prstGeom prst="irregularSeal2">
            <a:avLst/>
          </a:prstGeom>
          <a:blipFill dpi="0" rotWithShape="1">
            <a:blip r:embed="rId10">
              <a:extLst>
                <a:ext uri="{28A0092B-C50C-407E-A947-70E740481C1C}">
                  <a14:useLocalDpi xmlns:a14="http://schemas.microsoft.com/office/drawing/2010/main" xmlns="" val="0"/>
                </a:ext>
              </a:extLst>
            </a:blip>
            <a:srcRect/>
            <a:tile tx="0" ty="0" sx="100000" sy="100000" flip="none" algn="tl"/>
          </a:blipFill>
          <a:ln w="9525">
            <a:solidFill>
              <a:schemeClr val="tx1"/>
            </a:solidFill>
            <a:miter lim="800000"/>
            <a:headEnd/>
            <a:tailEnd/>
          </a:ln>
        </p:spPr>
        <p:txBody>
          <a:bodyPr wrap="none" anchor="ctr"/>
          <a:lstStyle/>
          <a:p>
            <a:pPr algn="ctr"/>
            <a:r>
              <a:rPr lang="kk-KZ" sz="2400" b="1" dirty="0" smtClean="0">
                <a:latin typeface="Times New Roman" pitchFamily="18" charset="0"/>
              </a:rPr>
              <a:t> Алфавит</a:t>
            </a:r>
          </a:p>
        </p:txBody>
      </p:sp>
      <p:sp>
        <p:nvSpPr>
          <p:cNvPr id="19" name="Прямоугольник 18"/>
          <p:cNvSpPr/>
          <p:nvPr/>
        </p:nvSpPr>
        <p:spPr>
          <a:xfrm>
            <a:off x="928662" y="214290"/>
            <a:ext cx="6048672" cy="769441"/>
          </a:xfrm>
          <a:prstGeom prst="rect">
            <a:avLst/>
          </a:prstGeom>
        </p:spPr>
        <p:txBody>
          <a:bodyPr>
            <a:spAutoFit/>
          </a:bodyPr>
          <a:lstStyle/>
          <a:p>
            <a:pPr algn="ctr">
              <a:defRPr/>
            </a:pPr>
            <a:r>
              <a:rPr lang="kk-KZ" sz="4400" b="1" i="1" kern="10" dirty="0" smtClean="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Кім тапқыр</a:t>
            </a:r>
            <a:endParaRPr lang="ru-RU" sz="4400" b="1" i="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endParaRPr>
          </a:p>
        </p:txBody>
      </p:sp>
      <p:sp>
        <p:nvSpPr>
          <p:cNvPr id="7169" name="Rectangle 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3" name="Rectangle 5"/>
          <p:cNvSpPr>
            <a:spLocks noChangeArrowheads="1"/>
          </p:cNvSpPr>
          <p:nvPr/>
        </p:nvSpPr>
        <p:spPr bwMode="auto">
          <a:xfrm>
            <a:off x="0" y="0"/>
            <a:ext cx="23436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dir="i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ИСКРИСТЫЕ СНЕЖИНКИ"/>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Прямоугольник 4"/>
          <p:cNvSpPr/>
          <p:nvPr/>
        </p:nvSpPr>
        <p:spPr>
          <a:xfrm>
            <a:off x="785786" y="214290"/>
            <a:ext cx="6072230" cy="1077218"/>
          </a:xfrm>
          <a:prstGeom prst="rect">
            <a:avLst/>
          </a:prstGeom>
        </p:spPr>
        <p:txBody>
          <a:bodyPr wrap="square">
            <a:spAutoFit/>
          </a:bodyPr>
          <a:lstStyle/>
          <a:p>
            <a:r>
              <a:rPr lang="kk-KZ" sz="3200" b="1" i="1" dirty="0" smtClean="0">
                <a:effectLst/>
              </a:rPr>
              <a:t> </a:t>
            </a:r>
          </a:p>
          <a:p>
            <a:endParaRPr lang="kk-KZ" sz="3200" dirty="0">
              <a:effectLst/>
            </a:endParaRPr>
          </a:p>
        </p:txBody>
      </p:sp>
      <p:sp>
        <p:nvSpPr>
          <p:cNvPr id="6" name="TextBox 5"/>
          <p:cNvSpPr txBox="1"/>
          <p:nvPr/>
        </p:nvSpPr>
        <p:spPr>
          <a:xfrm>
            <a:off x="2071670" y="285728"/>
            <a:ext cx="4118435" cy="523220"/>
          </a:xfrm>
          <a:prstGeom prst="rect">
            <a:avLst/>
          </a:prstGeom>
          <a:noFill/>
        </p:spPr>
        <p:txBody>
          <a:bodyPr wrap="none" rtlCol="0">
            <a:spAutoFit/>
          </a:bodyPr>
          <a:lstStyle/>
          <a:p>
            <a:r>
              <a:rPr lang="kk-KZ" sz="2800" dirty="0" smtClean="0">
                <a:latin typeface="Times New Roman" pitchFamily="18" charset="0"/>
                <a:cs typeface="Times New Roman" pitchFamily="18" charset="0"/>
              </a:rPr>
              <a:t>Алфавит  жөнінде түсінік</a:t>
            </a:r>
            <a:endParaRPr lang="ru-RU" sz="2800" dirty="0">
              <a:latin typeface="Times New Roman" pitchFamily="18" charset="0"/>
              <a:cs typeface="Times New Roman" pitchFamily="18" charset="0"/>
            </a:endParaRPr>
          </a:p>
        </p:txBody>
      </p:sp>
      <p:sp>
        <p:nvSpPr>
          <p:cNvPr id="7" name="TextBox 6"/>
          <p:cNvSpPr txBox="1"/>
          <p:nvPr/>
        </p:nvSpPr>
        <p:spPr>
          <a:xfrm>
            <a:off x="1000100" y="714356"/>
            <a:ext cx="6786610" cy="2308324"/>
          </a:xfrm>
          <a:prstGeom prst="rect">
            <a:avLst/>
          </a:prstGeom>
          <a:noFill/>
        </p:spPr>
        <p:txBody>
          <a:bodyPr wrap="square" rtlCol="0">
            <a:spAutoFit/>
          </a:bodyPr>
          <a:lstStyle/>
          <a:p>
            <a:r>
              <a:rPr lang="kk-KZ" dirty="0" smtClean="0"/>
              <a:t>Біздің жазып ,оқып жатқанымыздың барлығы әріптер арқылы. Ал осы әріптердің ретімен орналасуын Алфавит дейміз. Әр елдің  өз алфавиті болады. Ертеде адамдар бір –бірімен түсіну үшін, хабар беру үшін әр түрлі  таңбаларды қолданған . Қимылдарын, іс ірекеттерін білдіру үшін суреттерің салатын болған .Ол кейін көп болып қиын болған соң олар  біртіндеп әріптерді ойлап тапқан.</a:t>
            </a:r>
          </a:p>
          <a:p>
            <a:r>
              <a:rPr lang="kk-KZ" dirty="0" smtClean="0"/>
              <a:t>Қазақ алфавитінде 40 әріп, 2 таңба бар.Олар дауысты, дауыссыз болып екіге бөлінеді.</a:t>
            </a:r>
            <a:endParaRPr lang="ru-RU" dirty="0"/>
          </a:p>
        </p:txBody>
      </p:sp>
      <p:pic>
        <p:nvPicPr>
          <p:cNvPr id="8" name="Picture 2"/>
          <p:cNvPicPr>
            <a:picLocks noChangeAspect="1" noChangeArrowheads="1"/>
          </p:cNvPicPr>
          <p:nvPr/>
        </p:nvPicPr>
        <p:blipFill>
          <a:blip r:embed="rId3"/>
          <a:srcRect/>
          <a:stretch>
            <a:fillRect/>
          </a:stretch>
        </p:blipFill>
        <p:spPr bwMode="auto">
          <a:xfrm>
            <a:off x="428596" y="3714752"/>
            <a:ext cx="2982674" cy="2857520"/>
          </a:xfrm>
          <a:prstGeom prst="rect">
            <a:avLst/>
          </a:prstGeom>
          <a:noFill/>
          <a:ln w="34925">
            <a:solidFill>
              <a:srgbClr val="00B0F0"/>
            </a:solidFill>
            <a:miter lim="800000"/>
            <a:headEnd/>
            <a:tailEnd/>
          </a:ln>
        </p:spPr>
      </p:pic>
      <p:pic>
        <p:nvPicPr>
          <p:cNvPr id="9" name="Рисунок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443381" y="3714752"/>
            <a:ext cx="3905278" cy="2928958"/>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186766" cy="714380"/>
          </a:xfrm>
        </p:spPr>
        <p:txBody>
          <a:bodyPr>
            <a:normAutofit fontScale="90000"/>
          </a:bodyPr>
          <a:lstStyle/>
          <a:p>
            <a:r>
              <a:rPr lang="kk-KZ" dirty="0" smtClean="0">
                <a:solidFill>
                  <a:srgbClr val="FF0000"/>
                </a:solidFill>
              </a:rPr>
              <a:t/>
            </a:r>
            <a:br>
              <a:rPr lang="kk-KZ" dirty="0" smtClean="0">
                <a:solidFill>
                  <a:srgbClr val="FF0000"/>
                </a:solidFill>
              </a:rPr>
            </a:br>
            <a:r>
              <a:rPr lang="kk-KZ" dirty="0" smtClean="0">
                <a:solidFill>
                  <a:srgbClr val="FF0000"/>
                </a:solidFill>
              </a:rPr>
              <a:t>Алфавит</a:t>
            </a:r>
            <a:br>
              <a:rPr lang="kk-KZ" dirty="0" smtClean="0">
                <a:solidFill>
                  <a:srgbClr val="FF0000"/>
                </a:solidFill>
              </a:rPr>
            </a:br>
            <a:endParaRPr lang="ru-RU" dirty="0">
              <a:solidFill>
                <a:srgbClr val="FF0000"/>
              </a:solidFill>
            </a:endParaRPr>
          </a:p>
        </p:txBody>
      </p:sp>
      <p:pic>
        <p:nvPicPr>
          <p:cNvPr id="9" name="Picture 9" descr="C:\Users\Аселёк\СКАНИРОВАНИЕ\2015-01-24\Image (2).jpg"/>
          <p:cNvPicPr>
            <a:picLocks noChangeAspect="1" noChangeArrowheads="1"/>
          </p:cNvPicPr>
          <p:nvPr/>
        </p:nvPicPr>
        <p:blipFill>
          <a:blip r:embed="rId3" cstate="print"/>
          <a:srcRect l="68767" t="22952" r="18969" b="65683"/>
          <a:stretch>
            <a:fillRect/>
          </a:stretch>
        </p:blipFill>
        <p:spPr bwMode="auto">
          <a:xfrm>
            <a:off x="4714876" y="1428736"/>
            <a:ext cx="714380" cy="642942"/>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9" descr="C:\Users\Аселёк\СКАНИРОВАНИЕ\2015-01-24\Image (2).jpg"/>
          <p:cNvPicPr>
            <a:picLocks noChangeAspect="1" noChangeArrowheads="1"/>
          </p:cNvPicPr>
          <p:nvPr/>
        </p:nvPicPr>
        <p:blipFill>
          <a:blip r:embed="rId3" cstate="print"/>
          <a:srcRect l="44239" t="24215" r="45249" b="66946"/>
          <a:stretch>
            <a:fillRect/>
          </a:stretch>
        </p:blipFill>
        <p:spPr bwMode="auto">
          <a:xfrm>
            <a:off x="2643174" y="1428736"/>
            <a:ext cx="642942" cy="666755"/>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9" descr="C:\Users\Аселёк\СКАНИРОВАНИЕ\2015-01-24\Image (2).jpg"/>
          <p:cNvPicPr>
            <a:picLocks noChangeAspect="1" noChangeArrowheads="1"/>
          </p:cNvPicPr>
          <p:nvPr/>
        </p:nvPicPr>
        <p:blipFill>
          <a:blip r:embed="rId3" cstate="print"/>
          <a:srcRect l="30223" t="30516" r="52256" b="61907"/>
          <a:stretch>
            <a:fillRect/>
          </a:stretch>
        </p:blipFill>
        <p:spPr bwMode="auto">
          <a:xfrm>
            <a:off x="7286644" y="1428736"/>
            <a:ext cx="952506"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9" descr="C:\Users\Аселёк\СКАНИРОВАНИЕ\2015-01-24\Image (2).jpg"/>
          <p:cNvPicPr>
            <a:picLocks noChangeAspect="1" noChangeArrowheads="1"/>
          </p:cNvPicPr>
          <p:nvPr/>
        </p:nvPicPr>
        <p:blipFill>
          <a:blip r:embed="rId3" cstate="print"/>
          <a:srcRect l="68768" t="36844" r="13711" b="55579"/>
          <a:stretch>
            <a:fillRect/>
          </a:stretch>
        </p:blipFill>
        <p:spPr bwMode="auto">
          <a:xfrm>
            <a:off x="785786" y="3143248"/>
            <a:ext cx="642942"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9" descr="C:\Users\Аселёк\СКАНИРОВАНИЕ\2015-01-24\Image (2).jpg"/>
          <p:cNvPicPr>
            <a:picLocks noChangeAspect="1" noChangeArrowheads="1"/>
          </p:cNvPicPr>
          <p:nvPr/>
        </p:nvPicPr>
        <p:blipFill>
          <a:blip r:embed="rId3" cstate="print"/>
          <a:srcRect l="31741" t="24046" r="55995" b="67114"/>
          <a:stretch>
            <a:fillRect/>
          </a:stretch>
        </p:blipFill>
        <p:spPr bwMode="auto">
          <a:xfrm>
            <a:off x="1714480" y="1428736"/>
            <a:ext cx="642942" cy="642942"/>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9" descr="C:\Users\Аселёк\СКАНИРОВАНИЕ\2015-01-24\Image (2).jpg"/>
          <p:cNvPicPr>
            <a:picLocks noChangeAspect="1" noChangeArrowheads="1"/>
          </p:cNvPicPr>
          <p:nvPr/>
        </p:nvPicPr>
        <p:blipFill>
          <a:blip r:embed="rId3" cstate="print"/>
          <a:srcRect l="17959" t="25141" r="71996" b="65683"/>
          <a:stretch>
            <a:fillRect/>
          </a:stretch>
        </p:blipFill>
        <p:spPr bwMode="auto">
          <a:xfrm>
            <a:off x="785786" y="1428736"/>
            <a:ext cx="650156" cy="642942"/>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9" descr="C:\Users\Аселёк\СКАНИРОВАНИЕ\2015-01-24\Image (2).jpg"/>
          <p:cNvPicPr>
            <a:picLocks noChangeAspect="1" noChangeArrowheads="1"/>
          </p:cNvPicPr>
          <p:nvPr/>
        </p:nvPicPr>
        <p:blipFill>
          <a:blip r:embed="rId3" cstate="print"/>
          <a:srcRect l="54751" t="24215" r="29481" b="65683"/>
          <a:stretch>
            <a:fillRect/>
          </a:stretch>
        </p:blipFill>
        <p:spPr bwMode="auto">
          <a:xfrm>
            <a:off x="3643306" y="1428736"/>
            <a:ext cx="723310" cy="642942"/>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9" descr="C:\Users\Аселёк\СКАНИРОВАНИЕ\2015-01-24\Image (2).jpg"/>
          <p:cNvPicPr>
            <a:picLocks noChangeAspect="1" noChangeArrowheads="1"/>
          </p:cNvPicPr>
          <p:nvPr/>
        </p:nvPicPr>
        <p:blipFill>
          <a:blip r:embed="rId4" cstate="print"/>
          <a:srcRect l="17959" t="31610" r="68258" b="60644"/>
          <a:stretch>
            <a:fillRect/>
          </a:stretch>
        </p:blipFill>
        <p:spPr bwMode="auto">
          <a:xfrm>
            <a:off x="5929322" y="1428736"/>
            <a:ext cx="753209"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9" descr="C:\Users\Аселёк\СКАНИРОВАНИЕ\2015-01-24\Image (2).jpg"/>
          <p:cNvPicPr>
            <a:picLocks noChangeAspect="1" noChangeArrowheads="1"/>
          </p:cNvPicPr>
          <p:nvPr/>
        </p:nvPicPr>
        <p:blipFill>
          <a:blip r:embed="rId3" cstate="print"/>
          <a:srcRect l="72785" t="30439" r="13508" b="60916"/>
          <a:stretch>
            <a:fillRect/>
          </a:stretch>
        </p:blipFill>
        <p:spPr bwMode="auto">
          <a:xfrm>
            <a:off x="2643174" y="2357430"/>
            <a:ext cx="642942" cy="562575"/>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9" descr="C:\Users\Аселёк\СКАНИРОВАНИЕ\2015-01-24\Image (2).jpg"/>
          <p:cNvPicPr>
            <a:picLocks noChangeAspect="1" noChangeArrowheads="1"/>
          </p:cNvPicPr>
          <p:nvPr/>
        </p:nvPicPr>
        <p:blipFill>
          <a:blip r:embed="rId3" cstate="print"/>
          <a:srcRect l="57137" t="30274" r="29156" b="62316"/>
          <a:stretch>
            <a:fillRect/>
          </a:stretch>
        </p:blipFill>
        <p:spPr bwMode="auto">
          <a:xfrm>
            <a:off x="1643042" y="2357430"/>
            <a:ext cx="666755"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9" descr="C:\Users\Аселёк\СКАНИРОВАНИЕ\2015-01-24\Image (2).jpg"/>
          <p:cNvPicPr>
            <a:picLocks noChangeAspect="1" noChangeArrowheads="1"/>
          </p:cNvPicPr>
          <p:nvPr/>
        </p:nvPicPr>
        <p:blipFill>
          <a:blip r:embed="rId3" cstate="print"/>
          <a:srcRect l="43659" t="31345" r="44805" b="60916"/>
          <a:stretch>
            <a:fillRect/>
          </a:stretch>
        </p:blipFill>
        <p:spPr bwMode="auto">
          <a:xfrm>
            <a:off x="714348" y="2357430"/>
            <a:ext cx="627796" cy="584280"/>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9" descr="C:\Users\Аселёк\СКАНИРОВАНИЕ\2015-01-24\Image (2).jpg"/>
          <p:cNvPicPr>
            <a:picLocks noChangeAspect="1" noChangeArrowheads="1"/>
          </p:cNvPicPr>
          <p:nvPr/>
        </p:nvPicPr>
        <p:blipFill>
          <a:blip r:embed="rId3" cstate="print"/>
          <a:srcRect l="56271" t="37939" r="27961" b="54484"/>
          <a:stretch>
            <a:fillRect/>
          </a:stretch>
        </p:blipFill>
        <p:spPr bwMode="auto">
          <a:xfrm>
            <a:off x="7286644" y="2285992"/>
            <a:ext cx="928694" cy="619129"/>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9" descr="C:\Users\Аселёк\СКАНИРОВАНИЕ\2015-01-24\Image (2).jpg"/>
          <p:cNvPicPr>
            <a:picLocks noChangeAspect="1" noChangeArrowheads="1"/>
          </p:cNvPicPr>
          <p:nvPr/>
        </p:nvPicPr>
        <p:blipFill>
          <a:blip r:embed="rId3" cstate="print"/>
          <a:srcRect l="43773" t="37770" r="43963" b="54653"/>
          <a:stretch>
            <a:fillRect/>
          </a:stretch>
        </p:blipFill>
        <p:spPr bwMode="auto">
          <a:xfrm>
            <a:off x="5929322" y="2285992"/>
            <a:ext cx="785819"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9" descr="C:\Users\Аселёк\СКАНИРОВАНИЕ\2015-01-24\Image (2).jpg"/>
          <p:cNvPicPr>
            <a:picLocks noChangeAspect="1" noChangeArrowheads="1"/>
          </p:cNvPicPr>
          <p:nvPr/>
        </p:nvPicPr>
        <p:blipFill>
          <a:blip r:embed="rId3" cstate="print"/>
          <a:srcRect l="31275" t="37602" r="56461" b="54821"/>
          <a:stretch>
            <a:fillRect/>
          </a:stretch>
        </p:blipFill>
        <p:spPr bwMode="auto">
          <a:xfrm>
            <a:off x="4714876" y="2357430"/>
            <a:ext cx="714380" cy="551093"/>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9" descr="C:\Users\Аселёк\СКАНИРОВАНИЕ\2015-01-24\Image (2).jpg"/>
          <p:cNvPicPr>
            <a:picLocks noChangeAspect="1" noChangeArrowheads="1"/>
          </p:cNvPicPr>
          <p:nvPr/>
        </p:nvPicPr>
        <p:blipFill>
          <a:blip r:embed="rId3" cstate="print"/>
          <a:srcRect l="17025" t="37433" r="68959" b="54989"/>
          <a:stretch>
            <a:fillRect/>
          </a:stretch>
        </p:blipFill>
        <p:spPr bwMode="auto">
          <a:xfrm>
            <a:off x="3643306" y="2357430"/>
            <a:ext cx="714380" cy="535785"/>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9" descr="C:\Users\Аселёк\СКАНИРОВАНИЕ\2015-01-24\Image (2).jpg"/>
          <p:cNvPicPr>
            <a:picLocks noChangeAspect="1" noChangeArrowheads="1"/>
          </p:cNvPicPr>
          <p:nvPr/>
        </p:nvPicPr>
        <p:blipFill>
          <a:blip r:embed="rId3" cstate="print"/>
          <a:srcRect l="72039" t="55619" r="13945" b="36804"/>
          <a:stretch>
            <a:fillRect/>
          </a:stretch>
        </p:blipFill>
        <p:spPr bwMode="auto">
          <a:xfrm>
            <a:off x="1619229" y="4786323"/>
            <a:ext cx="666754" cy="500065"/>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9" descr="C:\Users\Аселёк\СКАНИРОВАНИЕ\2015-01-24\Image (2).jpg"/>
          <p:cNvPicPr>
            <a:picLocks noChangeAspect="1" noChangeArrowheads="1"/>
          </p:cNvPicPr>
          <p:nvPr/>
        </p:nvPicPr>
        <p:blipFill>
          <a:blip r:embed="rId3" cstate="print"/>
          <a:srcRect l="70521" t="44421" r="15463" b="46739"/>
          <a:stretch>
            <a:fillRect/>
          </a:stretch>
        </p:blipFill>
        <p:spPr bwMode="auto">
          <a:xfrm>
            <a:off x="6000760" y="3214686"/>
            <a:ext cx="785818" cy="571505"/>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9" descr="C:\Users\Аселёк\СКАНИРОВАНИЕ\2015-01-24\Image (2).jpg"/>
          <p:cNvPicPr>
            <a:picLocks noChangeAspect="1" noChangeArrowheads="1"/>
          </p:cNvPicPr>
          <p:nvPr/>
        </p:nvPicPr>
        <p:blipFill>
          <a:blip r:embed="rId3" cstate="print"/>
          <a:srcRect l="70521" t="49473" r="13711" b="41687"/>
          <a:stretch>
            <a:fillRect/>
          </a:stretch>
        </p:blipFill>
        <p:spPr bwMode="auto">
          <a:xfrm>
            <a:off x="3643306" y="4000504"/>
            <a:ext cx="714380" cy="555629"/>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Picture 9" descr="C:\Users\Аселёк\СКАНИРОВАНИЕ\2015-01-24\Image (2).jpg"/>
          <p:cNvPicPr>
            <a:picLocks noChangeAspect="1" noChangeArrowheads="1"/>
          </p:cNvPicPr>
          <p:nvPr/>
        </p:nvPicPr>
        <p:blipFill>
          <a:blip r:embed="rId3" cstate="print"/>
          <a:srcRect l="54752" t="44421" r="29480" b="48002"/>
          <a:stretch>
            <a:fillRect/>
          </a:stretch>
        </p:blipFill>
        <p:spPr bwMode="auto">
          <a:xfrm>
            <a:off x="4714876" y="3214686"/>
            <a:ext cx="714381" cy="571533"/>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Picture 9" descr="C:\Users\Аселёк\СКАНИРОВАНИЕ\2015-01-24\Image (2).jpg"/>
          <p:cNvPicPr>
            <a:picLocks noChangeAspect="1" noChangeArrowheads="1"/>
          </p:cNvPicPr>
          <p:nvPr/>
        </p:nvPicPr>
        <p:blipFill>
          <a:blip r:embed="rId3" cstate="print"/>
          <a:srcRect l="43773" t="44084" r="42211" b="46739"/>
          <a:stretch>
            <a:fillRect/>
          </a:stretch>
        </p:blipFill>
        <p:spPr bwMode="auto">
          <a:xfrm>
            <a:off x="3643306" y="3143248"/>
            <a:ext cx="714380"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Picture 9" descr="C:\Users\Аселёк\СКАНИРОВАНИЕ\2015-01-24\Image (2).jpg"/>
          <p:cNvPicPr>
            <a:picLocks noChangeAspect="1" noChangeArrowheads="1"/>
          </p:cNvPicPr>
          <p:nvPr/>
        </p:nvPicPr>
        <p:blipFill>
          <a:blip r:embed="rId3" cstate="print"/>
          <a:srcRect l="31274" t="43916" r="54709" b="48507"/>
          <a:stretch>
            <a:fillRect/>
          </a:stretch>
        </p:blipFill>
        <p:spPr bwMode="auto">
          <a:xfrm>
            <a:off x="2643174" y="3143248"/>
            <a:ext cx="642942"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Picture 9" descr="C:\Users\Аселёк\СКАНИРОВАНИЕ\2015-01-24\Image (2).jpg"/>
          <p:cNvPicPr>
            <a:picLocks noChangeAspect="1" noChangeArrowheads="1"/>
          </p:cNvPicPr>
          <p:nvPr/>
        </p:nvPicPr>
        <p:blipFill>
          <a:blip r:embed="rId3" cstate="print"/>
          <a:srcRect l="17959" t="45179" r="68725" b="46739"/>
          <a:stretch>
            <a:fillRect/>
          </a:stretch>
        </p:blipFill>
        <p:spPr bwMode="auto">
          <a:xfrm>
            <a:off x="1643042" y="3214686"/>
            <a:ext cx="642942" cy="526382"/>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Picture 9" descr="C:\Users\Аселёк\СКАНИРОВАНИЕ\2015-01-24\Image (2).jpg"/>
          <p:cNvPicPr>
            <a:picLocks noChangeAspect="1" noChangeArrowheads="1"/>
          </p:cNvPicPr>
          <p:nvPr/>
        </p:nvPicPr>
        <p:blipFill>
          <a:blip r:embed="rId3" cstate="print"/>
          <a:srcRect l="56271" t="50568" r="29713" b="41855"/>
          <a:stretch>
            <a:fillRect/>
          </a:stretch>
        </p:blipFill>
        <p:spPr bwMode="auto">
          <a:xfrm>
            <a:off x="2643174" y="4000504"/>
            <a:ext cx="642942"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Picture 9" descr="C:\Users\Аселёк\СКАНИРОВАНИЕ\2015-01-24\Image (2).jpg"/>
          <p:cNvPicPr>
            <a:picLocks noChangeAspect="1" noChangeArrowheads="1"/>
          </p:cNvPicPr>
          <p:nvPr/>
        </p:nvPicPr>
        <p:blipFill>
          <a:blip r:embed="rId3" cstate="print"/>
          <a:srcRect l="42021" t="50399" r="43963" b="42024"/>
          <a:stretch>
            <a:fillRect/>
          </a:stretch>
        </p:blipFill>
        <p:spPr bwMode="auto">
          <a:xfrm>
            <a:off x="1643042" y="4000504"/>
            <a:ext cx="642942"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 name="Picture 9" descr="C:\Users\Аселёк\СКАНИРОВАНИЕ\2015-01-24\Image (2).jpg"/>
          <p:cNvPicPr>
            <a:picLocks noChangeAspect="1" noChangeArrowheads="1"/>
          </p:cNvPicPr>
          <p:nvPr/>
        </p:nvPicPr>
        <p:blipFill>
          <a:blip r:embed="rId3" cstate="print"/>
          <a:srcRect l="29523" t="50231" r="56461" b="42192"/>
          <a:stretch>
            <a:fillRect/>
          </a:stretch>
        </p:blipFill>
        <p:spPr bwMode="auto">
          <a:xfrm>
            <a:off x="785786" y="4000504"/>
            <a:ext cx="642942"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Picture 9" descr="C:\Users\Аселёк\СКАНИРОВАНИЕ\2015-01-24\Image (2).jpg"/>
          <p:cNvPicPr>
            <a:picLocks noChangeAspect="1" noChangeArrowheads="1"/>
          </p:cNvPicPr>
          <p:nvPr/>
        </p:nvPicPr>
        <p:blipFill>
          <a:blip r:embed="rId3" cstate="print"/>
          <a:srcRect l="17959" t="50062" r="68959" b="41687"/>
          <a:stretch>
            <a:fillRect/>
          </a:stretch>
        </p:blipFill>
        <p:spPr bwMode="auto">
          <a:xfrm>
            <a:off x="7286644" y="3214686"/>
            <a:ext cx="928694"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2" name="Picture 9" descr="C:\Users\Аселёк\СКАНИРОВАНИЕ\2015-01-24\Image (2).jpg"/>
          <p:cNvPicPr>
            <a:picLocks noChangeAspect="1" noChangeArrowheads="1"/>
          </p:cNvPicPr>
          <p:nvPr/>
        </p:nvPicPr>
        <p:blipFill>
          <a:blip r:embed="rId3" cstate="print"/>
          <a:srcRect l="57789" t="56714" r="28195" b="35709"/>
          <a:stretch>
            <a:fillRect/>
          </a:stretch>
        </p:blipFill>
        <p:spPr bwMode="auto">
          <a:xfrm>
            <a:off x="785786" y="4786322"/>
            <a:ext cx="642942"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 name="Picture 9" descr="C:\Users\Аселёк\СКАНИРОВАНИЕ\2015-01-24\Image (2).jpg"/>
          <p:cNvPicPr>
            <a:picLocks noChangeAspect="1" noChangeArrowheads="1"/>
          </p:cNvPicPr>
          <p:nvPr/>
        </p:nvPicPr>
        <p:blipFill>
          <a:blip r:embed="rId3" cstate="print"/>
          <a:srcRect l="41787" t="55282" r="44197" b="35878"/>
          <a:stretch>
            <a:fillRect/>
          </a:stretch>
        </p:blipFill>
        <p:spPr bwMode="auto">
          <a:xfrm>
            <a:off x="7286644" y="4071942"/>
            <a:ext cx="928694" cy="56257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4" name="Picture 9" descr="C:\Users\Аселёк\СКАНИРОВАНИЕ\2015-01-24\Image (2).jpg"/>
          <p:cNvPicPr>
            <a:picLocks noChangeAspect="1" noChangeArrowheads="1"/>
          </p:cNvPicPr>
          <p:nvPr/>
        </p:nvPicPr>
        <p:blipFill>
          <a:blip r:embed="rId3" cstate="print"/>
          <a:srcRect l="29289" t="56377" r="54943" b="36046"/>
          <a:stretch>
            <a:fillRect/>
          </a:stretch>
        </p:blipFill>
        <p:spPr bwMode="auto">
          <a:xfrm>
            <a:off x="6000760" y="4071942"/>
            <a:ext cx="785818"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 name="Picture 9" descr="C:\Users\Аселёк\СКАНИРОВАНИЕ\2015-01-24\Image (2).jpg"/>
          <p:cNvPicPr>
            <a:picLocks noChangeAspect="1" noChangeArrowheads="1"/>
          </p:cNvPicPr>
          <p:nvPr/>
        </p:nvPicPr>
        <p:blipFill>
          <a:blip r:embed="rId3" cstate="print"/>
          <a:srcRect l="15973" t="56208" r="67441" b="35541"/>
          <a:stretch>
            <a:fillRect/>
          </a:stretch>
        </p:blipFill>
        <p:spPr bwMode="auto">
          <a:xfrm>
            <a:off x="4714876" y="4071942"/>
            <a:ext cx="724597"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6" name="Picture 9" descr="C:\Users\Аселёк\СКАНИРОВАНИЕ\2015-01-24\Image (2).jpg"/>
          <p:cNvPicPr>
            <a:picLocks noChangeAspect="1" noChangeArrowheads="1"/>
          </p:cNvPicPr>
          <p:nvPr/>
        </p:nvPicPr>
        <p:blipFill>
          <a:blip r:embed="rId3" cstate="print"/>
          <a:srcRect l="72039" t="63196" r="10441" b="29227"/>
          <a:stretch>
            <a:fillRect/>
          </a:stretch>
        </p:blipFill>
        <p:spPr bwMode="auto">
          <a:xfrm>
            <a:off x="7286644" y="4929198"/>
            <a:ext cx="928694"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 name="Picture 9" descr="C:\Users\Аселёк\СКАНИРОВАНИЕ\2015-01-24\Image (2).jpg"/>
          <p:cNvPicPr>
            <a:picLocks noChangeAspect="1" noChangeArrowheads="1"/>
          </p:cNvPicPr>
          <p:nvPr/>
        </p:nvPicPr>
        <p:blipFill>
          <a:blip r:embed="rId3" cstate="print"/>
          <a:srcRect l="57789" t="63028" r="26443" b="29395"/>
          <a:stretch>
            <a:fillRect/>
          </a:stretch>
        </p:blipFill>
        <p:spPr bwMode="auto">
          <a:xfrm>
            <a:off x="6000760" y="4929198"/>
            <a:ext cx="857256"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8" name="Picture 9" descr="C:\Users\Аселёк\СКАНИРОВАНИЕ\2015-01-24\Image (2).jpg"/>
          <p:cNvPicPr>
            <a:picLocks noChangeAspect="1" noChangeArrowheads="1"/>
          </p:cNvPicPr>
          <p:nvPr/>
        </p:nvPicPr>
        <p:blipFill>
          <a:blip r:embed="rId3" cstate="print"/>
          <a:srcRect l="42254" t="63196" r="41978" b="29227"/>
          <a:stretch>
            <a:fillRect/>
          </a:stretch>
        </p:blipFill>
        <p:spPr bwMode="auto">
          <a:xfrm>
            <a:off x="4714876" y="4857760"/>
            <a:ext cx="785818"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9" name="Picture 9" descr="C:\Users\Аселёк\СКАНИРОВАНИЕ\2015-01-24\Image (2).jpg"/>
          <p:cNvPicPr>
            <a:picLocks noChangeAspect="1" noChangeArrowheads="1"/>
          </p:cNvPicPr>
          <p:nvPr/>
        </p:nvPicPr>
        <p:blipFill>
          <a:blip r:embed="rId3" cstate="print"/>
          <a:srcRect l="31041" t="63954" r="54943" b="28469"/>
          <a:stretch>
            <a:fillRect/>
          </a:stretch>
        </p:blipFill>
        <p:spPr bwMode="auto">
          <a:xfrm>
            <a:off x="3643306" y="4786322"/>
            <a:ext cx="714380"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0" name="Picture 9" descr="C:\Users\Аселёк\СКАНИРОВАНИЕ\2015-01-24\Image (2).jpg"/>
          <p:cNvPicPr>
            <a:picLocks noChangeAspect="1" noChangeArrowheads="1"/>
          </p:cNvPicPr>
          <p:nvPr/>
        </p:nvPicPr>
        <p:blipFill>
          <a:blip r:embed="rId3" cstate="print"/>
          <a:srcRect l="19477" t="63785" r="63937" b="27964"/>
          <a:stretch>
            <a:fillRect/>
          </a:stretch>
        </p:blipFill>
        <p:spPr bwMode="auto">
          <a:xfrm>
            <a:off x="2643174" y="4786322"/>
            <a:ext cx="676284" cy="538162"/>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 name="Picture 9" descr="C:\Users\Аселёк\СКАНИРОВАНИЕ\2015-01-24\Image (2).jpg"/>
          <p:cNvPicPr>
            <a:picLocks noChangeAspect="1" noChangeArrowheads="1"/>
          </p:cNvPicPr>
          <p:nvPr/>
        </p:nvPicPr>
        <p:blipFill>
          <a:blip r:embed="rId4" cstate="print"/>
          <a:srcRect l="31741" t="75824" r="54242" b="15336"/>
          <a:stretch>
            <a:fillRect/>
          </a:stretch>
        </p:blipFill>
        <p:spPr bwMode="auto">
          <a:xfrm>
            <a:off x="7358082" y="5786454"/>
            <a:ext cx="928694"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2" name="Picture 9" descr="C:\Users\Аселёк\СКАНИРОВАНИЕ\2015-01-24\Image (2).jpg"/>
          <p:cNvPicPr>
            <a:picLocks noChangeAspect="1" noChangeArrowheads="1"/>
          </p:cNvPicPr>
          <p:nvPr/>
        </p:nvPicPr>
        <p:blipFill>
          <a:blip r:embed="rId3" cstate="print"/>
          <a:srcRect l="56037" t="68079" r="33451" b="23081"/>
          <a:stretch>
            <a:fillRect/>
          </a:stretch>
        </p:blipFill>
        <p:spPr bwMode="auto">
          <a:xfrm>
            <a:off x="3643306" y="5786454"/>
            <a:ext cx="714380"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3" name="Picture 9" descr="C:\Users\Аселёк\СКАНИРОВАНИЕ\2015-01-24\Image (2).jpg"/>
          <p:cNvPicPr>
            <a:picLocks noChangeAspect="1" noChangeArrowheads="1"/>
          </p:cNvPicPr>
          <p:nvPr/>
        </p:nvPicPr>
        <p:blipFill>
          <a:blip r:embed="rId3" cstate="print"/>
          <a:srcRect l="45291" t="69174" r="42445" b="23249"/>
          <a:stretch>
            <a:fillRect/>
          </a:stretch>
        </p:blipFill>
        <p:spPr bwMode="auto">
          <a:xfrm>
            <a:off x="2571736" y="5786454"/>
            <a:ext cx="642942"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4" name="Picture 9" descr="C:\Users\Аселёк\СКАНИРОВАНИЕ\2015-01-24\Image (2).jpg"/>
          <p:cNvPicPr>
            <a:picLocks noChangeAspect="1" noChangeArrowheads="1"/>
          </p:cNvPicPr>
          <p:nvPr/>
        </p:nvPicPr>
        <p:blipFill>
          <a:blip r:embed="rId3" cstate="print"/>
          <a:srcRect l="29289" t="67742" r="53191" b="23418"/>
          <a:stretch>
            <a:fillRect/>
          </a:stretch>
        </p:blipFill>
        <p:spPr bwMode="auto">
          <a:xfrm>
            <a:off x="1571604" y="5786454"/>
            <a:ext cx="714380"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5" name="Picture 9" descr="C:\Users\Аселёк\СКАНИРОВАНИЕ\2015-01-24\Image (2).jpg"/>
          <p:cNvPicPr>
            <a:picLocks noChangeAspect="1" noChangeArrowheads="1"/>
          </p:cNvPicPr>
          <p:nvPr/>
        </p:nvPicPr>
        <p:blipFill>
          <a:blip r:embed="rId3" cstate="print"/>
          <a:srcRect l="16791" t="68837" r="69193" b="22323"/>
          <a:stretch>
            <a:fillRect/>
          </a:stretch>
        </p:blipFill>
        <p:spPr bwMode="auto">
          <a:xfrm>
            <a:off x="785786" y="5786454"/>
            <a:ext cx="571504"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6" name="Picture 9" descr="C:\Users\Аселёк\СКАНИРОВАНИЕ\2015-01-24\Image (2).jpg"/>
          <p:cNvPicPr>
            <a:picLocks noChangeAspect="1" noChangeArrowheads="1"/>
          </p:cNvPicPr>
          <p:nvPr/>
        </p:nvPicPr>
        <p:blipFill>
          <a:blip r:embed="rId3" cstate="print"/>
          <a:srcRect l="19244" t="75656" r="66741" b="15336"/>
          <a:stretch>
            <a:fillRect/>
          </a:stretch>
        </p:blipFill>
        <p:spPr bwMode="auto">
          <a:xfrm>
            <a:off x="6000760" y="5786454"/>
            <a:ext cx="928662"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7" name="Picture 9" descr="C:\Users\Аселёк\СКАНИРОВАНИЕ\2015-01-24\Image (2).jpg"/>
          <p:cNvPicPr>
            <a:picLocks noChangeAspect="1" noChangeArrowheads="1"/>
          </p:cNvPicPr>
          <p:nvPr/>
        </p:nvPicPr>
        <p:blipFill>
          <a:blip r:embed="rId3" cstate="print"/>
          <a:srcRect l="69819" t="69174" r="16164" b="23249"/>
          <a:stretch>
            <a:fillRect/>
          </a:stretch>
        </p:blipFill>
        <p:spPr bwMode="auto">
          <a:xfrm>
            <a:off x="4786314" y="5786454"/>
            <a:ext cx="714380" cy="571504"/>
          </a:xfrm>
          <a:prstGeom prst="rect">
            <a:avLst/>
          </a:prstGeom>
          <a:solidFill>
            <a:srgbClr val="FFFFFF">
              <a:shade val="85000"/>
            </a:srgbClr>
          </a:solidFill>
          <a:ln w="88900" cap="sq">
            <a:solidFill>
              <a:srgbClr val="00B0F0"/>
            </a:solidFill>
            <a:prstDash val="sys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ircle(in)">
                                      <p:cBhvr>
                                        <p:cTn id="11" dur="2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2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ircle(in)">
                                      <p:cBhvr>
                                        <p:cTn id="36" dur="2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ircle(in)">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circle(in)">
                                      <p:cBhvr>
                                        <p:cTn id="51" dur="20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circle(in)">
                                      <p:cBhvr>
                                        <p:cTn id="56" dur="20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circle(in)">
                                      <p:cBhvr>
                                        <p:cTn id="61" dur="20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circle(in)">
                                      <p:cBhvr>
                                        <p:cTn id="66" dur="20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circle(in)">
                                      <p:cBhvr>
                                        <p:cTn id="71" dur="20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circle(in)">
                                      <p:cBhvr>
                                        <p:cTn id="76" dur="20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circle(in)">
                                      <p:cBhvr>
                                        <p:cTn id="81" dur="20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circle(in)">
                                      <p:cBhvr>
                                        <p:cTn id="86" dur="20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circle(in)">
                                      <p:cBhvr>
                                        <p:cTn id="91" dur="2000"/>
                                        <p:tgtEl>
                                          <p:spTgt spid="36"/>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circle(in)">
                                      <p:cBhvr>
                                        <p:cTn id="96" dur="20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circle(in)">
                                      <p:cBhvr>
                                        <p:cTn id="101" dur="2000"/>
                                        <p:tgtEl>
                                          <p:spTgt spid="34"/>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nodeType="click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circle(in)">
                                      <p:cBhvr>
                                        <p:cTn id="106" dur="2000"/>
                                        <p:tgtEl>
                                          <p:spTgt spid="32"/>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circle(in)">
                                      <p:cBhvr>
                                        <p:cTn id="111" dur="2000"/>
                                        <p:tgtEl>
                                          <p:spTgt spid="41"/>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nodeType="click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circle(in)">
                                      <p:cBhvr>
                                        <p:cTn id="116" dur="2000"/>
                                        <p:tgtEl>
                                          <p:spTgt spid="40"/>
                                        </p:tgtEl>
                                      </p:cBhvr>
                                    </p:animEffect>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nodeType="click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circle(in)">
                                      <p:cBhvr>
                                        <p:cTn id="121" dur="2000"/>
                                        <p:tgtEl>
                                          <p:spTgt spid="39"/>
                                        </p:tgtEl>
                                      </p:cBhvr>
                                    </p:animEffect>
                                  </p:childTnLst>
                                </p:cTn>
                              </p:par>
                            </p:childTnLst>
                          </p:cTn>
                        </p:par>
                      </p:childTnLst>
                    </p:cTn>
                  </p:par>
                  <p:par>
                    <p:cTn id="122" fill="hold">
                      <p:stCondLst>
                        <p:cond delay="indefinite"/>
                      </p:stCondLst>
                      <p:childTnLst>
                        <p:par>
                          <p:cTn id="123" fill="hold">
                            <p:stCondLst>
                              <p:cond delay="0"/>
                            </p:stCondLst>
                            <p:childTnLst>
                              <p:par>
                                <p:cTn id="124" presetID="6" presetClass="entr" presetSubtype="16" fill="hold" nodeType="click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circle(in)">
                                      <p:cBhvr>
                                        <p:cTn id="126" dur="2000"/>
                                        <p:tgtEl>
                                          <p:spTgt spid="38"/>
                                        </p:tgtEl>
                                      </p:cBhvr>
                                    </p:animEffect>
                                  </p:childTnLst>
                                </p:cTn>
                              </p:par>
                            </p:childTnLst>
                          </p:cTn>
                        </p:par>
                      </p:childTnLst>
                    </p:cTn>
                  </p:par>
                  <p:par>
                    <p:cTn id="127" fill="hold">
                      <p:stCondLst>
                        <p:cond delay="indefinite"/>
                      </p:stCondLst>
                      <p:childTnLst>
                        <p:par>
                          <p:cTn id="128" fill="hold">
                            <p:stCondLst>
                              <p:cond delay="0"/>
                            </p:stCondLst>
                            <p:childTnLst>
                              <p:par>
                                <p:cTn id="129" presetID="6" presetClass="entr" presetSubtype="16" fill="hold" nodeType="click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circle(in)">
                                      <p:cBhvr>
                                        <p:cTn id="131" dur="2000"/>
                                        <p:tgtEl>
                                          <p:spTgt spid="33"/>
                                        </p:tgtEl>
                                      </p:cBhvr>
                                    </p:animEffect>
                                  </p:childTnLst>
                                </p:cTn>
                              </p:par>
                            </p:childTnLst>
                          </p:cTn>
                        </p:par>
                      </p:childTnLst>
                    </p:cTn>
                  </p:par>
                  <p:par>
                    <p:cTn id="132" fill="hold">
                      <p:stCondLst>
                        <p:cond delay="indefinite"/>
                      </p:stCondLst>
                      <p:childTnLst>
                        <p:par>
                          <p:cTn id="133" fill="hold">
                            <p:stCondLst>
                              <p:cond delay="0"/>
                            </p:stCondLst>
                            <p:childTnLst>
                              <p:par>
                                <p:cTn id="134" presetID="6" presetClass="entr" presetSubtype="16" fill="hold" nodeType="click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circle(in)">
                                      <p:cBhvr>
                                        <p:cTn id="136" dur="2000"/>
                                        <p:tgtEl>
                                          <p:spTgt spid="45"/>
                                        </p:tgtEl>
                                      </p:cBhvr>
                                    </p:animEffect>
                                  </p:childTnLst>
                                </p:cTn>
                              </p:par>
                            </p:childTnLst>
                          </p:cTn>
                        </p:par>
                      </p:childTnLst>
                    </p:cTn>
                  </p:par>
                  <p:par>
                    <p:cTn id="137" fill="hold">
                      <p:stCondLst>
                        <p:cond delay="indefinite"/>
                      </p:stCondLst>
                      <p:childTnLst>
                        <p:par>
                          <p:cTn id="138" fill="hold">
                            <p:stCondLst>
                              <p:cond delay="0"/>
                            </p:stCondLst>
                            <p:childTnLst>
                              <p:par>
                                <p:cTn id="139" presetID="6" presetClass="entr" presetSubtype="16" fill="hold" nodeType="click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circle(in)">
                                      <p:cBhvr>
                                        <p:cTn id="141" dur="2000"/>
                                        <p:tgtEl>
                                          <p:spTgt spid="44"/>
                                        </p:tgtEl>
                                      </p:cBhvr>
                                    </p:animEffect>
                                  </p:childTnLst>
                                </p:cTn>
                              </p:par>
                            </p:childTnLst>
                          </p:cTn>
                        </p:par>
                      </p:childTnLst>
                    </p:cTn>
                  </p:par>
                  <p:par>
                    <p:cTn id="142" fill="hold">
                      <p:stCondLst>
                        <p:cond delay="indefinite"/>
                      </p:stCondLst>
                      <p:childTnLst>
                        <p:par>
                          <p:cTn id="143" fill="hold">
                            <p:stCondLst>
                              <p:cond delay="0"/>
                            </p:stCondLst>
                            <p:childTnLst>
                              <p:par>
                                <p:cTn id="144" presetID="6" presetClass="entr" presetSubtype="16" fill="hold" nodeType="clickEffect">
                                  <p:stCondLst>
                                    <p:cond delay="0"/>
                                  </p:stCondLst>
                                  <p:childTnLst>
                                    <p:set>
                                      <p:cBhvr>
                                        <p:cTn id="145" dur="1" fill="hold">
                                          <p:stCondLst>
                                            <p:cond delay="0"/>
                                          </p:stCondLst>
                                        </p:cTn>
                                        <p:tgtEl>
                                          <p:spTgt spid="43"/>
                                        </p:tgtEl>
                                        <p:attrNameLst>
                                          <p:attrName>style.visibility</p:attrName>
                                        </p:attrNameLst>
                                      </p:cBhvr>
                                      <p:to>
                                        <p:strVal val="visible"/>
                                      </p:to>
                                    </p:set>
                                    <p:animEffect transition="in" filter="circle(in)">
                                      <p:cBhvr>
                                        <p:cTn id="146" dur="2000"/>
                                        <p:tgtEl>
                                          <p:spTgt spid="43"/>
                                        </p:tgtEl>
                                      </p:cBhvr>
                                    </p:animEffect>
                                  </p:childTnLst>
                                </p:cTn>
                              </p:par>
                            </p:childTnLst>
                          </p:cTn>
                        </p:par>
                      </p:childTnLst>
                    </p:cTn>
                  </p:par>
                  <p:par>
                    <p:cTn id="147" fill="hold">
                      <p:stCondLst>
                        <p:cond delay="indefinite"/>
                      </p:stCondLst>
                      <p:childTnLst>
                        <p:par>
                          <p:cTn id="148" fill="hold">
                            <p:stCondLst>
                              <p:cond delay="0"/>
                            </p:stCondLst>
                            <p:childTnLst>
                              <p:par>
                                <p:cTn id="149" presetID="6" presetClass="entr" presetSubtype="16" fill="hold" nodeType="clickEffect">
                                  <p:stCondLst>
                                    <p:cond delay="0"/>
                                  </p:stCondLst>
                                  <p:childTnLst>
                                    <p:set>
                                      <p:cBhvr>
                                        <p:cTn id="150" dur="1" fill="hold">
                                          <p:stCondLst>
                                            <p:cond delay="0"/>
                                          </p:stCondLst>
                                        </p:cTn>
                                        <p:tgtEl>
                                          <p:spTgt spid="42"/>
                                        </p:tgtEl>
                                        <p:attrNameLst>
                                          <p:attrName>style.visibility</p:attrName>
                                        </p:attrNameLst>
                                      </p:cBhvr>
                                      <p:to>
                                        <p:strVal val="visible"/>
                                      </p:to>
                                    </p:set>
                                    <p:animEffect transition="in" filter="circle(in)">
                                      <p:cBhvr>
                                        <p:cTn id="151" dur="2000"/>
                                        <p:tgtEl>
                                          <p:spTgt spid="42"/>
                                        </p:tgtEl>
                                      </p:cBhvr>
                                    </p:animEffect>
                                  </p:childTnLst>
                                </p:cTn>
                              </p:par>
                            </p:childTnLst>
                          </p:cTn>
                        </p:par>
                      </p:childTnLst>
                    </p:cTn>
                  </p:par>
                  <p:par>
                    <p:cTn id="152" fill="hold">
                      <p:stCondLst>
                        <p:cond delay="indefinite"/>
                      </p:stCondLst>
                      <p:childTnLst>
                        <p:par>
                          <p:cTn id="153" fill="hold">
                            <p:stCondLst>
                              <p:cond delay="0"/>
                            </p:stCondLst>
                            <p:childTnLst>
                              <p:par>
                                <p:cTn id="154" presetID="6" presetClass="entr" presetSubtype="16" fill="hold" nodeType="clickEffect">
                                  <p:stCondLst>
                                    <p:cond delay="0"/>
                                  </p:stCondLst>
                                  <p:childTnLst>
                                    <p:set>
                                      <p:cBhvr>
                                        <p:cTn id="155" dur="1" fill="hold">
                                          <p:stCondLst>
                                            <p:cond delay="0"/>
                                          </p:stCondLst>
                                        </p:cTn>
                                        <p:tgtEl>
                                          <p:spTgt spid="30"/>
                                        </p:tgtEl>
                                        <p:attrNameLst>
                                          <p:attrName>style.visibility</p:attrName>
                                        </p:attrNameLst>
                                      </p:cBhvr>
                                      <p:to>
                                        <p:strVal val="visible"/>
                                      </p:to>
                                    </p:set>
                                    <p:animEffect transition="in" filter="circle(in)">
                                      <p:cBhvr>
                                        <p:cTn id="156" dur="2000"/>
                                        <p:tgtEl>
                                          <p:spTgt spid="30"/>
                                        </p:tgtEl>
                                      </p:cBhvr>
                                    </p:animEffect>
                                  </p:childTnLst>
                                </p:cTn>
                              </p:par>
                            </p:childTnLst>
                          </p:cTn>
                        </p:par>
                      </p:childTnLst>
                    </p:cTn>
                  </p:par>
                  <p:par>
                    <p:cTn id="157" fill="hold">
                      <p:stCondLst>
                        <p:cond delay="indefinite"/>
                      </p:stCondLst>
                      <p:childTnLst>
                        <p:par>
                          <p:cTn id="158" fill="hold">
                            <p:stCondLst>
                              <p:cond delay="0"/>
                            </p:stCondLst>
                            <p:childTnLst>
                              <p:par>
                                <p:cTn id="159" presetID="6" presetClass="entr" presetSubtype="16" fill="hold" nodeType="clickEffect">
                                  <p:stCondLst>
                                    <p:cond delay="0"/>
                                  </p:stCondLst>
                                  <p:childTnLst>
                                    <p:set>
                                      <p:cBhvr>
                                        <p:cTn id="160" dur="1" fill="hold">
                                          <p:stCondLst>
                                            <p:cond delay="0"/>
                                          </p:stCondLst>
                                        </p:cTn>
                                        <p:tgtEl>
                                          <p:spTgt spid="50"/>
                                        </p:tgtEl>
                                        <p:attrNameLst>
                                          <p:attrName>style.visibility</p:attrName>
                                        </p:attrNameLst>
                                      </p:cBhvr>
                                      <p:to>
                                        <p:strVal val="visible"/>
                                      </p:to>
                                    </p:set>
                                    <p:animEffect transition="in" filter="circle(in)">
                                      <p:cBhvr>
                                        <p:cTn id="161" dur="2000"/>
                                        <p:tgtEl>
                                          <p:spTgt spid="50"/>
                                        </p:tgtEl>
                                      </p:cBhvr>
                                    </p:animEffect>
                                  </p:childTnLst>
                                </p:cTn>
                              </p:par>
                            </p:childTnLst>
                          </p:cTn>
                        </p:par>
                      </p:childTnLst>
                    </p:cTn>
                  </p:par>
                  <p:par>
                    <p:cTn id="162" fill="hold">
                      <p:stCondLst>
                        <p:cond delay="indefinite"/>
                      </p:stCondLst>
                      <p:childTnLst>
                        <p:par>
                          <p:cTn id="163" fill="hold">
                            <p:stCondLst>
                              <p:cond delay="0"/>
                            </p:stCondLst>
                            <p:childTnLst>
                              <p:par>
                                <p:cTn id="164" presetID="6" presetClass="entr" presetSubtype="16" fill="hold" nodeType="clickEffect">
                                  <p:stCondLst>
                                    <p:cond delay="0"/>
                                  </p:stCondLst>
                                  <p:childTnLst>
                                    <p:set>
                                      <p:cBhvr>
                                        <p:cTn id="165" dur="1" fill="hold">
                                          <p:stCondLst>
                                            <p:cond delay="0"/>
                                          </p:stCondLst>
                                        </p:cTn>
                                        <p:tgtEl>
                                          <p:spTgt spid="49"/>
                                        </p:tgtEl>
                                        <p:attrNameLst>
                                          <p:attrName>style.visibility</p:attrName>
                                        </p:attrNameLst>
                                      </p:cBhvr>
                                      <p:to>
                                        <p:strVal val="visible"/>
                                      </p:to>
                                    </p:set>
                                    <p:animEffect transition="in" filter="circle(in)">
                                      <p:cBhvr>
                                        <p:cTn id="166" dur="2000"/>
                                        <p:tgtEl>
                                          <p:spTgt spid="49"/>
                                        </p:tgtEl>
                                      </p:cBhvr>
                                    </p:animEffect>
                                  </p:childTnLst>
                                </p:cTn>
                              </p:par>
                            </p:childTnLst>
                          </p:cTn>
                        </p:par>
                      </p:childTnLst>
                    </p:cTn>
                  </p:par>
                  <p:par>
                    <p:cTn id="167" fill="hold">
                      <p:stCondLst>
                        <p:cond delay="indefinite"/>
                      </p:stCondLst>
                      <p:childTnLst>
                        <p:par>
                          <p:cTn id="168" fill="hold">
                            <p:stCondLst>
                              <p:cond delay="0"/>
                            </p:stCondLst>
                            <p:childTnLst>
                              <p:par>
                                <p:cTn id="169" presetID="6" presetClass="entr" presetSubtype="16" fill="hold" nodeType="clickEffect">
                                  <p:stCondLst>
                                    <p:cond delay="0"/>
                                  </p:stCondLst>
                                  <p:childTnLst>
                                    <p:set>
                                      <p:cBhvr>
                                        <p:cTn id="170" dur="1" fill="hold">
                                          <p:stCondLst>
                                            <p:cond delay="0"/>
                                          </p:stCondLst>
                                        </p:cTn>
                                        <p:tgtEl>
                                          <p:spTgt spid="48"/>
                                        </p:tgtEl>
                                        <p:attrNameLst>
                                          <p:attrName>style.visibility</p:attrName>
                                        </p:attrNameLst>
                                      </p:cBhvr>
                                      <p:to>
                                        <p:strVal val="visible"/>
                                      </p:to>
                                    </p:set>
                                    <p:animEffect transition="in" filter="circle(in)">
                                      <p:cBhvr>
                                        <p:cTn id="171" dur="2000"/>
                                        <p:tgtEl>
                                          <p:spTgt spid="48"/>
                                        </p:tgtEl>
                                      </p:cBhvr>
                                    </p:animEffect>
                                  </p:childTnLst>
                                </p:cTn>
                              </p:par>
                            </p:childTnLst>
                          </p:cTn>
                        </p:par>
                      </p:childTnLst>
                    </p:cTn>
                  </p:par>
                  <p:par>
                    <p:cTn id="172" fill="hold">
                      <p:stCondLst>
                        <p:cond delay="indefinite"/>
                      </p:stCondLst>
                      <p:childTnLst>
                        <p:par>
                          <p:cTn id="173" fill="hold">
                            <p:stCondLst>
                              <p:cond delay="0"/>
                            </p:stCondLst>
                            <p:childTnLst>
                              <p:par>
                                <p:cTn id="174" presetID="6" presetClass="entr" presetSubtype="16" fill="hold" nodeType="clickEffect">
                                  <p:stCondLst>
                                    <p:cond delay="0"/>
                                  </p:stCondLst>
                                  <p:childTnLst>
                                    <p:set>
                                      <p:cBhvr>
                                        <p:cTn id="175" dur="1" fill="hold">
                                          <p:stCondLst>
                                            <p:cond delay="0"/>
                                          </p:stCondLst>
                                        </p:cTn>
                                        <p:tgtEl>
                                          <p:spTgt spid="47"/>
                                        </p:tgtEl>
                                        <p:attrNameLst>
                                          <p:attrName>style.visibility</p:attrName>
                                        </p:attrNameLst>
                                      </p:cBhvr>
                                      <p:to>
                                        <p:strVal val="visible"/>
                                      </p:to>
                                    </p:set>
                                    <p:animEffect transition="in" filter="circle(in)">
                                      <p:cBhvr>
                                        <p:cTn id="176" dur="2000"/>
                                        <p:tgtEl>
                                          <p:spTgt spid="47"/>
                                        </p:tgtEl>
                                      </p:cBhvr>
                                    </p:animEffect>
                                  </p:childTnLst>
                                </p:cTn>
                              </p:par>
                            </p:childTnLst>
                          </p:cTn>
                        </p:par>
                      </p:childTnLst>
                    </p:cTn>
                  </p:par>
                  <p:par>
                    <p:cTn id="177" fill="hold">
                      <p:stCondLst>
                        <p:cond delay="indefinite"/>
                      </p:stCondLst>
                      <p:childTnLst>
                        <p:par>
                          <p:cTn id="178" fill="hold">
                            <p:stCondLst>
                              <p:cond delay="0"/>
                            </p:stCondLst>
                            <p:childTnLst>
                              <p:par>
                                <p:cTn id="179" presetID="6" presetClass="entr" presetSubtype="16" fill="hold" nodeType="clickEffect">
                                  <p:stCondLst>
                                    <p:cond delay="0"/>
                                  </p:stCondLst>
                                  <p:childTnLst>
                                    <p:set>
                                      <p:cBhvr>
                                        <p:cTn id="180" dur="1" fill="hold">
                                          <p:stCondLst>
                                            <p:cond delay="0"/>
                                          </p:stCondLst>
                                        </p:cTn>
                                        <p:tgtEl>
                                          <p:spTgt spid="46"/>
                                        </p:tgtEl>
                                        <p:attrNameLst>
                                          <p:attrName>style.visibility</p:attrName>
                                        </p:attrNameLst>
                                      </p:cBhvr>
                                      <p:to>
                                        <p:strVal val="visible"/>
                                      </p:to>
                                    </p:set>
                                    <p:animEffect transition="in" filter="circle(in)">
                                      <p:cBhvr>
                                        <p:cTn id="181" dur="2000"/>
                                        <p:tgtEl>
                                          <p:spTgt spid="46"/>
                                        </p:tgtEl>
                                      </p:cBhvr>
                                    </p:animEffect>
                                  </p:childTnLst>
                                </p:cTn>
                              </p:par>
                            </p:childTnLst>
                          </p:cTn>
                        </p:par>
                      </p:childTnLst>
                    </p:cTn>
                  </p:par>
                  <p:par>
                    <p:cTn id="182" fill="hold">
                      <p:stCondLst>
                        <p:cond delay="indefinite"/>
                      </p:stCondLst>
                      <p:childTnLst>
                        <p:par>
                          <p:cTn id="183" fill="hold">
                            <p:stCondLst>
                              <p:cond delay="0"/>
                            </p:stCondLst>
                            <p:childTnLst>
                              <p:par>
                                <p:cTn id="184" presetID="6" presetClass="entr" presetSubtype="16" fill="hold" nodeType="clickEffect">
                                  <p:stCondLst>
                                    <p:cond delay="0"/>
                                  </p:stCondLst>
                                  <p:childTnLst>
                                    <p:set>
                                      <p:cBhvr>
                                        <p:cTn id="185" dur="1" fill="hold">
                                          <p:stCondLst>
                                            <p:cond delay="0"/>
                                          </p:stCondLst>
                                        </p:cTn>
                                        <p:tgtEl>
                                          <p:spTgt spid="55"/>
                                        </p:tgtEl>
                                        <p:attrNameLst>
                                          <p:attrName>style.visibility</p:attrName>
                                        </p:attrNameLst>
                                      </p:cBhvr>
                                      <p:to>
                                        <p:strVal val="visible"/>
                                      </p:to>
                                    </p:set>
                                    <p:animEffect transition="in" filter="circle(in)">
                                      <p:cBhvr>
                                        <p:cTn id="186" dur="2000"/>
                                        <p:tgtEl>
                                          <p:spTgt spid="55"/>
                                        </p:tgtEl>
                                      </p:cBhvr>
                                    </p:animEffect>
                                  </p:childTnLst>
                                </p:cTn>
                              </p:par>
                            </p:childTnLst>
                          </p:cTn>
                        </p:par>
                      </p:childTnLst>
                    </p:cTn>
                  </p:par>
                  <p:par>
                    <p:cTn id="187" fill="hold">
                      <p:stCondLst>
                        <p:cond delay="indefinite"/>
                      </p:stCondLst>
                      <p:childTnLst>
                        <p:par>
                          <p:cTn id="188" fill="hold">
                            <p:stCondLst>
                              <p:cond delay="0"/>
                            </p:stCondLst>
                            <p:childTnLst>
                              <p:par>
                                <p:cTn id="189" presetID="6" presetClass="entr" presetSubtype="16" fill="hold" nodeType="click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circle(in)">
                                      <p:cBhvr>
                                        <p:cTn id="191" dur="2000"/>
                                        <p:tgtEl>
                                          <p:spTgt spid="54"/>
                                        </p:tgtEl>
                                      </p:cBhvr>
                                    </p:animEffect>
                                  </p:childTnLst>
                                </p:cTn>
                              </p:par>
                            </p:childTnLst>
                          </p:cTn>
                        </p:par>
                      </p:childTnLst>
                    </p:cTn>
                  </p:par>
                  <p:par>
                    <p:cTn id="192" fill="hold">
                      <p:stCondLst>
                        <p:cond delay="indefinite"/>
                      </p:stCondLst>
                      <p:childTnLst>
                        <p:par>
                          <p:cTn id="193" fill="hold">
                            <p:stCondLst>
                              <p:cond delay="0"/>
                            </p:stCondLst>
                            <p:childTnLst>
                              <p:par>
                                <p:cTn id="194" presetID="6" presetClass="entr" presetSubtype="16" fill="hold" nodeType="clickEffect">
                                  <p:stCondLst>
                                    <p:cond delay="0"/>
                                  </p:stCondLst>
                                  <p:childTnLst>
                                    <p:set>
                                      <p:cBhvr>
                                        <p:cTn id="195" dur="1" fill="hold">
                                          <p:stCondLst>
                                            <p:cond delay="0"/>
                                          </p:stCondLst>
                                        </p:cTn>
                                        <p:tgtEl>
                                          <p:spTgt spid="53"/>
                                        </p:tgtEl>
                                        <p:attrNameLst>
                                          <p:attrName>style.visibility</p:attrName>
                                        </p:attrNameLst>
                                      </p:cBhvr>
                                      <p:to>
                                        <p:strVal val="visible"/>
                                      </p:to>
                                    </p:set>
                                    <p:animEffect transition="in" filter="circle(in)">
                                      <p:cBhvr>
                                        <p:cTn id="196" dur="2000"/>
                                        <p:tgtEl>
                                          <p:spTgt spid="53"/>
                                        </p:tgtEl>
                                      </p:cBhvr>
                                    </p:animEffect>
                                  </p:childTnLst>
                                </p:cTn>
                              </p:par>
                            </p:childTnLst>
                          </p:cTn>
                        </p:par>
                      </p:childTnLst>
                    </p:cTn>
                  </p:par>
                  <p:par>
                    <p:cTn id="197" fill="hold">
                      <p:stCondLst>
                        <p:cond delay="indefinite"/>
                      </p:stCondLst>
                      <p:childTnLst>
                        <p:par>
                          <p:cTn id="198" fill="hold">
                            <p:stCondLst>
                              <p:cond delay="0"/>
                            </p:stCondLst>
                            <p:childTnLst>
                              <p:par>
                                <p:cTn id="199" presetID="6" presetClass="entr" presetSubtype="16" fill="hold" nodeType="clickEffect">
                                  <p:stCondLst>
                                    <p:cond delay="0"/>
                                  </p:stCondLst>
                                  <p:childTnLst>
                                    <p:set>
                                      <p:cBhvr>
                                        <p:cTn id="200" dur="1" fill="hold">
                                          <p:stCondLst>
                                            <p:cond delay="0"/>
                                          </p:stCondLst>
                                        </p:cTn>
                                        <p:tgtEl>
                                          <p:spTgt spid="52"/>
                                        </p:tgtEl>
                                        <p:attrNameLst>
                                          <p:attrName>style.visibility</p:attrName>
                                        </p:attrNameLst>
                                      </p:cBhvr>
                                      <p:to>
                                        <p:strVal val="visible"/>
                                      </p:to>
                                    </p:set>
                                    <p:animEffect transition="in" filter="circle(in)">
                                      <p:cBhvr>
                                        <p:cTn id="201" dur="2000"/>
                                        <p:tgtEl>
                                          <p:spTgt spid="52"/>
                                        </p:tgtEl>
                                      </p:cBhvr>
                                    </p:animEffect>
                                  </p:childTnLst>
                                </p:cTn>
                              </p:par>
                            </p:childTnLst>
                          </p:cTn>
                        </p:par>
                      </p:childTnLst>
                    </p:cTn>
                  </p:par>
                  <p:par>
                    <p:cTn id="202" fill="hold">
                      <p:stCondLst>
                        <p:cond delay="indefinite"/>
                      </p:stCondLst>
                      <p:childTnLst>
                        <p:par>
                          <p:cTn id="203" fill="hold">
                            <p:stCondLst>
                              <p:cond delay="0"/>
                            </p:stCondLst>
                            <p:childTnLst>
                              <p:par>
                                <p:cTn id="204" presetID="6" presetClass="entr" presetSubtype="16" fill="hold" nodeType="clickEffect">
                                  <p:stCondLst>
                                    <p:cond delay="0"/>
                                  </p:stCondLst>
                                  <p:childTnLst>
                                    <p:set>
                                      <p:cBhvr>
                                        <p:cTn id="205" dur="1" fill="hold">
                                          <p:stCondLst>
                                            <p:cond delay="0"/>
                                          </p:stCondLst>
                                        </p:cTn>
                                        <p:tgtEl>
                                          <p:spTgt spid="57"/>
                                        </p:tgtEl>
                                        <p:attrNameLst>
                                          <p:attrName>style.visibility</p:attrName>
                                        </p:attrNameLst>
                                      </p:cBhvr>
                                      <p:to>
                                        <p:strVal val="visible"/>
                                      </p:to>
                                    </p:set>
                                    <p:animEffect transition="in" filter="circle(in)">
                                      <p:cBhvr>
                                        <p:cTn id="206" dur="2000"/>
                                        <p:tgtEl>
                                          <p:spTgt spid="57"/>
                                        </p:tgtEl>
                                      </p:cBhvr>
                                    </p:animEffect>
                                  </p:childTnLst>
                                </p:cTn>
                              </p:par>
                            </p:childTnLst>
                          </p:cTn>
                        </p:par>
                      </p:childTnLst>
                    </p:cTn>
                  </p:par>
                  <p:par>
                    <p:cTn id="207" fill="hold">
                      <p:stCondLst>
                        <p:cond delay="indefinite"/>
                      </p:stCondLst>
                      <p:childTnLst>
                        <p:par>
                          <p:cTn id="208" fill="hold">
                            <p:stCondLst>
                              <p:cond delay="0"/>
                            </p:stCondLst>
                            <p:childTnLst>
                              <p:par>
                                <p:cTn id="209" presetID="6" presetClass="entr" presetSubtype="16" fill="hold" nodeType="clickEffect">
                                  <p:stCondLst>
                                    <p:cond delay="0"/>
                                  </p:stCondLst>
                                  <p:childTnLst>
                                    <p:set>
                                      <p:cBhvr>
                                        <p:cTn id="210" dur="1" fill="hold">
                                          <p:stCondLst>
                                            <p:cond delay="0"/>
                                          </p:stCondLst>
                                        </p:cTn>
                                        <p:tgtEl>
                                          <p:spTgt spid="56"/>
                                        </p:tgtEl>
                                        <p:attrNameLst>
                                          <p:attrName>style.visibility</p:attrName>
                                        </p:attrNameLst>
                                      </p:cBhvr>
                                      <p:to>
                                        <p:strVal val="visible"/>
                                      </p:to>
                                    </p:set>
                                    <p:animEffect transition="in" filter="circle(in)">
                                      <p:cBhvr>
                                        <p:cTn id="211" dur="2000"/>
                                        <p:tgtEl>
                                          <p:spTgt spid="56"/>
                                        </p:tgtEl>
                                      </p:cBhvr>
                                    </p:animEffect>
                                  </p:childTnLst>
                                </p:cTn>
                              </p:par>
                            </p:childTnLst>
                          </p:cTn>
                        </p:par>
                      </p:childTnLst>
                    </p:cTn>
                  </p:par>
                  <p:par>
                    <p:cTn id="212" fill="hold">
                      <p:stCondLst>
                        <p:cond delay="indefinite"/>
                      </p:stCondLst>
                      <p:childTnLst>
                        <p:par>
                          <p:cTn id="213" fill="hold">
                            <p:stCondLst>
                              <p:cond delay="0"/>
                            </p:stCondLst>
                            <p:childTnLst>
                              <p:par>
                                <p:cTn id="214" presetID="6" presetClass="entr" presetSubtype="16" fill="hold" nodeType="clickEffect">
                                  <p:stCondLst>
                                    <p:cond delay="0"/>
                                  </p:stCondLst>
                                  <p:childTnLst>
                                    <p:set>
                                      <p:cBhvr>
                                        <p:cTn id="215" dur="1" fill="hold">
                                          <p:stCondLst>
                                            <p:cond delay="0"/>
                                          </p:stCondLst>
                                        </p:cTn>
                                        <p:tgtEl>
                                          <p:spTgt spid="51"/>
                                        </p:tgtEl>
                                        <p:attrNameLst>
                                          <p:attrName>style.visibility</p:attrName>
                                        </p:attrNameLst>
                                      </p:cBhvr>
                                      <p:to>
                                        <p:strVal val="visible"/>
                                      </p:to>
                                    </p:set>
                                    <p:animEffect transition="in" filter="circle(in)">
                                      <p:cBhvr>
                                        <p:cTn id="216"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0" name="Заголовок 19"/>
          <p:cNvSpPr>
            <a:spLocks noGrp="1"/>
          </p:cNvSpPr>
          <p:nvPr>
            <p:ph type="title"/>
          </p:nvPr>
        </p:nvSpPr>
        <p:spPr/>
        <p:txBody>
          <a:bodyPr/>
          <a:lstStyle/>
          <a:p>
            <a:endParaRPr lang="ru-RU"/>
          </a:p>
        </p:txBody>
      </p:sp>
      <p:sp>
        <p:nvSpPr>
          <p:cNvPr id="21" name="Текст 20"/>
          <p:cNvSpPr>
            <a:spLocks noGrp="1"/>
          </p:cNvSpPr>
          <p:nvPr>
            <p:ph type="body" idx="1"/>
          </p:nvPr>
        </p:nvSpPr>
        <p:spPr/>
        <p:txBody>
          <a:bodyPr/>
          <a:lstStyle/>
          <a:p>
            <a:endParaRPr lang="ru-RU"/>
          </a:p>
        </p:txBody>
      </p:sp>
      <p:sp>
        <p:nvSpPr>
          <p:cNvPr id="22" name="Содержимое 21"/>
          <p:cNvSpPr>
            <a:spLocks noGrp="1"/>
          </p:cNvSpPr>
          <p:nvPr>
            <p:ph sz="half" idx="2"/>
          </p:nvPr>
        </p:nvSpPr>
        <p:spPr>
          <a:xfrm>
            <a:off x="428596" y="2143116"/>
            <a:ext cx="4040188" cy="3951288"/>
          </a:xfrm>
        </p:spPr>
        <p:txBody>
          <a:bodyPr>
            <a:normAutofit/>
          </a:bodyPr>
          <a:lstStyle/>
          <a:p>
            <a:endParaRPr lang="kk-KZ" dirty="0" smtClean="0"/>
          </a:p>
          <a:p>
            <a:endParaRPr lang="kk-KZ" dirty="0" smtClean="0"/>
          </a:p>
          <a:p>
            <a:endParaRPr lang="kk-KZ" dirty="0" smtClean="0"/>
          </a:p>
          <a:p>
            <a:endParaRPr lang="kk-KZ" dirty="0" smtClean="0"/>
          </a:p>
          <a:p>
            <a:endParaRPr lang="kk-KZ" dirty="0" smtClean="0"/>
          </a:p>
          <a:p>
            <a:endParaRPr lang="kk-KZ" dirty="0" smtClean="0"/>
          </a:p>
          <a:p>
            <a:pPr>
              <a:buNone/>
            </a:pPr>
            <a:r>
              <a:rPr lang="ru-RU" sz="2800" dirty="0" smtClean="0"/>
              <a:t>  </a:t>
            </a:r>
            <a:endParaRPr lang="ru-RU" sz="2800" dirty="0"/>
          </a:p>
        </p:txBody>
      </p:sp>
      <p:sp>
        <p:nvSpPr>
          <p:cNvPr id="23" name="Текст 22"/>
          <p:cNvSpPr>
            <a:spLocks noGrp="1"/>
          </p:cNvSpPr>
          <p:nvPr>
            <p:ph type="body" sz="quarter" idx="3"/>
          </p:nvPr>
        </p:nvSpPr>
        <p:spPr/>
        <p:txBody>
          <a:bodyPr/>
          <a:lstStyle/>
          <a:p>
            <a:endParaRPr lang="ru-RU"/>
          </a:p>
        </p:txBody>
      </p:sp>
      <p:sp>
        <p:nvSpPr>
          <p:cNvPr id="24" name="Содержимое 23"/>
          <p:cNvSpPr>
            <a:spLocks noGrp="1"/>
          </p:cNvSpPr>
          <p:nvPr>
            <p:ph sz="quarter" idx="4"/>
          </p:nvPr>
        </p:nvSpPr>
        <p:spPr>
          <a:xfrm>
            <a:off x="4357686" y="3786190"/>
            <a:ext cx="4500594" cy="2643206"/>
          </a:xfrm>
        </p:spPr>
        <p:txBody>
          <a:bodyPr>
            <a:noAutofit/>
          </a:bodyPr>
          <a:lstStyle/>
          <a:p>
            <a:pPr>
              <a:buNone/>
            </a:pPr>
            <a:r>
              <a:rPr lang="kk-KZ" sz="3600" b="1" dirty="0" smtClean="0"/>
              <a:t>   Оқулықпен жұмыс</a:t>
            </a:r>
          </a:p>
          <a:p>
            <a:pPr>
              <a:buNone/>
            </a:pPr>
            <a:endParaRPr lang="kk-KZ" sz="2800" dirty="0" smtClean="0"/>
          </a:p>
          <a:p>
            <a:pPr>
              <a:buNone/>
            </a:pPr>
            <a:r>
              <a:rPr lang="kk-KZ" sz="2800" dirty="0" smtClean="0"/>
              <a:t>   </a:t>
            </a:r>
            <a:endParaRPr lang="ru-RU" dirty="0"/>
          </a:p>
        </p:txBody>
      </p:sp>
      <p:sp>
        <p:nvSpPr>
          <p:cNvPr id="4" name="Text Box 41"/>
          <p:cNvSpPr txBox="1">
            <a:spLocks noChangeArrowheads="1"/>
          </p:cNvSpPr>
          <p:nvPr/>
        </p:nvSpPr>
        <p:spPr bwMode="auto">
          <a:xfrm>
            <a:off x="5003800" y="3665538"/>
            <a:ext cx="28405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kk-KZ" sz="2800" b="1" dirty="0" smtClean="0">
                <a:solidFill>
                  <a:srgbClr val="FF0066"/>
                </a:solidFill>
                <a:effectLst/>
              </a:rPr>
              <a:t> </a:t>
            </a:r>
            <a:endParaRPr lang="ru-RU" sz="2800" b="1" dirty="0">
              <a:solidFill>
                <a:srgbClr val="FF0066"/>
              </a:solidFill>
              <a:effectLst/>
            </a:endParaRPr>
          </a:p>
        </p:txBody>
      </p:sp>
      <p:pic>
        <p:nvPicPr>
          <p:cNvPr id="5" name="Содержимое 3" descr="f7094b6053c4f89a550559e40b982051.gif"/>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809625" y="260350"/>
            <a:ext cx="3240088"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WordArt 28" descr="Частый вертикальный"/>
          <p:cNvSpPr>
            <a:spLocks noChangeArrowheads="1" noChangeShapeType="1" noTextEdit="1"/>
          </p:cNvSpPr>
          <p:nvPr/>
        </p:nvSpPr>
        <p:spPr bwMode="auto">
          <a:xfrm>
            <a:off x="1281113" y="0"/>
            <a:ext cx="6581775" cy="3716338"/>
          </a:xfrm>
          <a:prstGeom prst="rect">
            <a:avLst/>
          </a:prstGeom>
        </p:spPr>
        <p:txBody>
          <a:bodyPr wrap="none" fromWordArt="1">
            <a:prstTxWarp prst="textCurveUp">
              <a:avLst>
                <a:gd name="adj" fmla="val 40356"/>
              </a:avLst>
            </a:prstTxWarp>
          </a:bodyPr>
          <a:lstStyle/>
          <a:p>
            <a:pPr algn="ctr"/>
            <a:r>
              <a:rPr lang="ru-RU" sz="3600" b="1" i="1" kern="10" dirty="0" err="1">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a:cs typeface="Arial"/>
              </a:rPr>
              <a:t>Сиқырлы</a:t>
            </a:r>
            <a:endParaRPr lang="ru-RU" sz="3600" b="1" i="1"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a:cs typeface="Arial"/>
            </a:endParaRPr>
          </a:p>
          <a:p>
            <a:pPr algn="ctr"/>
            <a:r>
              <a:rPr lang="ru-RU" sz="3600" b="1" i="1"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a:cs typeface="Arial"/>
              </a:rPr>
              <a:t> </a:t>
            </a:r>
            <a:r>
              <a:rPr lang="ru-RU" sz="3600" b="1" i="1" kern="10" dirty="0" err="1">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a:cs typeface="Arial"/>
              </a:rPr>
              <a:t>қыстың тапсырмасы</a:t>
            </a:r>
            <a:r>
              <a:rPr lang="ru-RU" sz="3600" b="1" i="1"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a:cs typeface="Arial"/>
              </a:rPr>
              <a:t>:</a:t>
            </a:r>
          </a:p>
        </p:txBody>
      </p:sp>
      <p:pic>
        <p:nvPicPr>
          <p:cNvPr id="7" name="Picture 12" descr="sneg"/>
          <p:cNvPicPr>
            <a:picLocks noChangeAspect="1" noChangeArrowheads="1"/>
          </p:cNvPicPr>
          <p:nvPr/>
        </p:nvPicPr>
        <p:blipFill>
          <a:blip r:embed="rId4">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6300788" y="620713"/>
            <a:ext cx="1103312" cy="126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2" descr="sneg"/>
          <p:cNvPicPr>
            <a:picLocks noChangeAspect="1" noChangeArrowheads="1"/>
          </p:cNvPicPr>
          <p:nvPr/>
        </p:nvPicPr>
        <p:blipFill>
          <a:blip r:embed="rId4">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6858016" y="5357826"/>
            <a:ext cx="1103312" cy="126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2" descr="sneg"/>
          <p:cNvPicPr>
            <a:picLocks noChangeAspect="1" noChangeArrowheads="1"/>
          </p:cNvPicPr>
          <p:nvPr/>
        </p:nvPicPr>
        <p:blipFill>
          <a:blip r:embed="rId4">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5003800" y="0"/>
            <a:ext cx="1103313"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2" descr="sneg"/>
          <p:cNvPicPr>
            <a:picLocks noChangeAspect="1" noChangeArrowheads="1"/>
          </p:cNvPicPr>
          <p:nvPr/>
        </p:nvPicPr>
        <p:blipFill>
          <a:blip r:embed="rId4">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3857620" y="0"/>
            <a:ext cx="1103312"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2" descr="sneg"/>
          <p:cNvPicPr>
            <a:picLocks noChangeAspect="1" noChangeArrowheads="1"/>
          </p:cNvPicPr>
          <p:nvPr/>
        </p:nvPicPr>
        <p:blipFill>
          <a:blip r:embed="rId4">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3143240" y="3643314"/>
            <a:ext cx="1103312"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2" descr="sneg"/>
          <p:cNvPicPr>
            <a:picLocks noChangeAspect="1" noChangeArrowheads="1"/>
          </p:cNvPicPr>
          <p:nvPr/>
        </p:nvPicPr>
        <p:blipFill>
          <a:blip r:embed="rId4">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1214414" y="5214950"/>
            <a:ext cx="1103313"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sneg"/>
          <p:cNvPicPr>
            <a:picLocks noChangeAspect="1" noChangeArrowheads="1"/>
          </p:cNvPicPr>
          <p:nvPr/>
        </p:nvPicPr>
        <p:blipFill>
          <a:blip r:embed="rId4">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7812088" y="333375"/>
            <a:ext cx="1103312"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2" descr="sneg"/>
          <p:cNvPicPr>
            <a:picLocks noChangeAspect="1" noChangeArrowheads="1"/>
          </p:cNvPicPr>
          <p:nvPr/>
        </p:nvPicPr>
        <p:blipFill>
          <a:blip r:embed="rId4">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7572396" y="1643050"/>
            <a:ext cx="1103313" cy="126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2" descr="sneg"/>
          <p:cNvPicPr>
            <a:picLocks noChangeAspect="1" noChangeArrowheads="1"/>
          </p:cNvPicPr>
          <p:nvPr/>
        </p:nvPicPr>
        <p:blipFill>
          <a:blip r:embed="rId4">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0" y="3357563"/>
            <a:ext cx="1103313" cy="126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2" descr="sneg"/>
          <p:cNvPicPr>
            <a:picLocks noChangeAspect="1" noChangeArrowheads="1"/>
          </p:cNvPicPr>
          <p:nvPr/>
        </p:nvPicPr>
        <p:blipFill>
          <a:blip r:embed="rId4">
            <a:clrChange>
              <a:clrFrom>
                <a:srgbClr val="FFFEFF"/>
              </a:clrFrom>
              <a:clrTo>
                <a:srgbClr val="FFFEFF">
                  <a:alpha val="0"/>
                </a:srgbClr>
              </a:clrTo>
            </a:clrChange>
            <a:lum bright="72000"/>
            <a:extLst>
              <a:ext uri="{28A0092B-C50C-407E-A947-70E740481C1C}">
                <a14:useLocalDpi xmlns="" xmlns:a14="http://schemas.microsoft.com/office/drawing/2010/main" val="0"/>
              </a:ext>
            </a:extLst>
          </a:blip>
          <a:srcRect/>
          <a:stretch>
            <a:fillRect/>
          </a:stretch>
        </p:blipFill>
        <p:spPr bwMode="auto">
          <a:xfrm>
            <a:off x="214282" y="214290"/>
            <a:ext cx="1103312"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Box 39"/>
          <p:cNvSpPr txBox="1">
            <a:spLocks noChangeArrowheads="1"/>
          </p:cNvSpPr>
          <p:nvPr/>
        </p:nvSpPr>
        <p:spPr bwMode="auto">
          <a:xfrm>
            <a:off x="3938588" y="3929066"/>
            <a:ext cx="520541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kk-KZ" sz="2400" b="1" dirty="0" smtClean="0">
                <a:effectLst>
                  <a:outerShdw blurRad="38100" dist="38100" dir="2700000" algn="tl">
                    <a:srgbClr val="FFFFFF"/>
                  </a:outerShdw>
                </a:effectLst>
              </a:rPr>
              <a:t>  </a:t>
            </a:r>
            <a:endParaRPr lang="ru-RU" dirty="0">
              <a:effectLst>
                <a:outerShdw blurRad="38100" dist="38100" dir="2700000" algn="tl">
                  <a:srgbClr val="FFFFFF"/>
                </a:outerShdw>
              </a:effectLst>
            </a:endParaRPr>
          </a:p>
        </p:txBody>
      </p:sp>
    </p:spTree>
  </p:cSld>
  <p:clrMapOvr>
    <a:masterClrMapping/>
  </p:clrMapOvr>
  <p:transition>
    <p:wedge/>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par>
                          <p:cTn id="8" fill="hold">
                            <p:stCondLst>
                              <p:cond delay="200"/>
                            </p:stCondLst>
                            <p:childTnLst>
                              <p:par>
                                <p:cTn id="9" presetID="10" presetClass="exit" presetSubtype="0" fill="hold" nodeType="afterEffect">
                                  <p:stCondLst>
                                    <p:cond delay="0"/>
                                  </p:stCondLst>
                                  <p:childTnLst>
                                    <p:animEffect transition="out" filter="fade">
                                      <p:cBhvr>
                                        <p:cTn id="10" dur="200"/>
                                        <p:tgtEl>
                                          <p:spTgt spid="7"/>
                                        </p:tgtEl>
                                      </p:cBhvr>
                                    </p:animEffect>
                                    <p:set>
                                      <p:cBhvr>
                                        <p:cTn id="11" dur="1" fill="hold">
                                          <p:stCondLst>
                                            <p:cond delay="199"/>
                                          </p:stCondLst>
                                        </p:cTn>
                                        <p:tgtEl>
                                          <p:spTgt spid="7"/>
                                        </p:tgtEl>
                                        <p:attrNameLst>
                                          <p:attrName>style.visibility</p:attrName>
                                        </p:attrNameLst>
                                      </p:cBhvr>
                                      <p:to>
                                        <p:strVal val="hidden"/>
                                      </p:to>
                                    </p:se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
                                        <p:tgtEl>
                                          <p:spTgt spid="8"/>
                                        </p:tgtEl>
                                      </p:cBhvr>
                                    </p:animEffect>
                                  </p:childTnLst>
                                </p:cTn>
                              </p:par>
                            </p:childTnLst>
                          </p:cTn>
                        </p:par>
                        <p:par>
                          <p:cTn id="16" fill="hold">
                            <p:stCondLst>
                              <p:cond delay="600"/>
                            </p:stCondLst>
                            <p:childTnLst>
                              <p:par>
                                <p:cTn id="17" presetID="10" presetClass="exit" presetSubtype="0" fill="hold" nodeType="afterEffect">
                                  <p:stCondLst>
                                    <p:cond delay="0"/>
                                  </p:stCondLst>
                                  <p:childTnLst>
                                    <p:animEffect transition="out" filter="fade">
                                      <p:cBhvr>
                                        <p:cTn id="18" dur="200"/>
                                        <p:tgtEl>
                                          <p:spTgt spid="8"/>
                                        </p:tgtEl>
                                      </p:cBhvr>
                                    </p:animEffect>
                                    <p:set>
                                      <p:cBhvr>
                                        <p:cTn id="19" dur="1" fill="hold">
                                          <p:stCondLst>
                                            <p:cond delay="199"/>
                                          </p:stCondLst>
                                        </p:cTn>
                                        <p:tgtEl>
                                          <p:spTgt spid="8"/>
                                        </p:tgtEl>
                                        <p:attrNameLst>
                                          <p:attrName>style.visibility</p:attrName>
                                        </p:attrNameLst>
                                      </p:cBhvr>
                                      <p:to>
                                        <p:strVal val="hidden"/>
                                      </p:to>
                                    </p:se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
                                        <p:tgtEl>
                                          <p:spTgt spid="9"/>
                                        </p:tgtEl>
                                      </p:cBhvr>
                                    </p:animEffect>
                                  </p:childTnLst>
                                </p:cTn>
                              </p:par>
                            </p:childTnLst>
                          </p:cTn>
                        </p:par>
                        <p:par>
                          <p:cTn id="24" fill="hold">
                            <p:stCondLst>
                              <p:cond delay="1000"/>
                            </p:stCondLst>
                            <p:childTnLst>
                              <p:par>
                                <p:cTn id="25" presetID="10" presetClass="exit" presetSubtype="0" fill="hold" nodeType="afterEffect">
                                  <p:stCondLst>
                                    <p:cond delay="0"/>
                                  </p:stCondLst>
                                  <p:childTnLst>
                                    <p:animEffect transition="out" filter="fade">
                                      <p:cBhvr>
                                        <p:cTn id="26" dur="200"/>
                                        <p:tgtEl>
                                          <p:spTgt spid="9"/>
                                        </p:tgtEl>
                                      </p:cBhvr>
                                    </p:animEffect>
                                    <p:set>
                                      <p:cBhvr>
                                        <p:cTn id="27" dur="1" fill="hold">
                                          <p:stCondLst>
                                            <p:cond delay="199"/>
                                          </p:stCondLst>
                                        </p:cTn>
                                        <p:tgtEl>
                                          <p:spTgt spid="9"/>
                                        </p:tgtEl>
                                        <p:attrNameLst>
                                          <p:attrName>style.visibility</p:attrName>
                                        </p:attrNameLst>
                                      </p:cBhvr>
                                      <p:to>
                                        <p:strVal val="hidden"/>
                                      </p:to>
                                    </p:set>
                                  </p:childTnLst>
                                </p:cTn>
                              </p:par>
                            </p:childTnLst>
                          </p:cTn>
                        </p:par>
                        <p:par>
                          <p:cTn id="28" fill="hold">
                            <p:stCondLst>
                              <p:cond delay="12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
                                        <p:tgtEl>
                                          <p:spTgt spid="10"/>
                                        </p:tgtEl>
                                      </p:cBhvr>
                                    </p:animEffect>
                                  </p:childTnLst>
                                </p:cTn>
                              </p:par>
                            </p:childTnLst>
                          </p:cTn>
                        </p:par>
                        <p:par>
                          <p:cTn id="32" fill="hold">
                            <p:stCondLst>
                              <p:cond delay="1400"/>
                            </p:stCondLst>
                            <p:childTnLst>
                              <p:par>
                                <p:cTn id="33" presetID="10" presetClass="exit" presetSubtype="0" fill="hold" nodeType="afterEffect">
                                  <p:stCondLst>
                                    <p:cond delay="0"/>
                                  </p:stCondLst>
                                  <p:childTnLst>
                                    <p:animEffect transition="out" filter="fade">
                                      <p:cBhvr>
                                        <p:cTn id="34" dur="200"/>
                                        <p:tgtEl>
                                          <p:spTgt spid="10"/>
                                        </p:tgtEl>
                                      </p:cBhvr>
                                    </p:animEffect>
                                    <p:set>
                                      <p:cBhvr>
                                        <p:cTn id="35" dur="1" fill="hold">
                                          <p:stCondLst>
                                            <p:cond delay="199"/>
                                          </p:stCondLst>
                                        </p:cTn>
                                        <p:tgtEl>
                                          <p:spTgt spid="10"/>
                                        </p:tgtEl>
                                        <p:attrNameLst>
                                          <p:attrName>style.visibility</p:attrName>
                                        </p:attrNameLst>
                                      </p:cBhvr>
                                      <p:to>
                                        <p:strVal val="hidden"/>
                                      </p:to>
                                    </p:set>
                                  </p:childTnLst>
                                </p:cTn>
                              </p:par>
                            </p:childTnLst>
                          </p:cTn>
                        </p:par>
                        <p:par>
                          <p:cTn id="36" fill="hold">
                            <p:stCondLst>
                              <p:cond delay="16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
                                        <p:tgtEl>
                                          <p:spTgt spid="11"/>
                                        </p:tgtEl>
                                      </p:cBhvr>
                                    </p:animEffect>
                                  </p:childTnLst>
                                </p:cTn>
                              </p:par>
                            </p:childTnLst>
                          </p:cTn>
                        </p:par>
                        <p:par>
                          <p:cTn id="40" fill="hold">
                            <p:stCondLst>
                              <p:cond delay="1800"/>
                            </p:stCondLst>
                            <p:childTnLst>
                              <p:par>
                                <p:cTn id="41" presetID="10" presetClass="exit" presetSubtype="0" fill="hold" nodeType="afterEffect">
                                  <p:stCondLst>
                                    <p:cond delay="0"/>
                                  </p:stCondLst>
                                  <p:childTnLst>
                                    <p:animEffect transition="out" filter="fade">
                                      <p:cBhvr>
                                        <p:cTn id="42" dur="200"/>
                                        <p:tgtEl>
                                          <p:spTgt spid="11"/>
                                        </p:tgtEl>
                                      </p:cBhvr>
                                    </p:animEffect>
                                    <p:set>
                                      <p:cBhvr>
                                        <p:cTn id="43" dur="1" fill="hold">
                                          <p:stCondLst>
                                            <p:cond delay="199"/>
                                          </p:stCondLst>
                                        </p:cTn>
                                        <p:tgtEl>
                                          <p:spTgt spid="11"/>
                                        </p:tgtEl>
                                        <p:attrNameLst>
                                          <p:attrName>style.visibility</p:attrName>
                                        </p:attrNameLst>
                                      </p:cBhvr>
                                      <p:to>
                                        <p:strVal val="hidden"/>
                                      </p:to>
                                    </p:se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
                                        <p:tgtEl>
                                          <p:spTgt spid="12"/>
                                        </p:tgtEl>
                                      </p:cBhvr>
                                    </p:animEffect>
                                  </p:childTnLst>
                                </p:cTn>
                              </p:par>
                            </p:childTnLst>
                          </p:cTn>
                        </p:par>
                        <p:par>
                          <p:cTn id="48" fill="hold">
                            <p:stCondLst>
                              <p:cond delay="2200"/>
                            </p:stCondLst>
                            <p:childTnLst>
                              <p:par>
                                <p:cTn id="49" presetID="10" presetClass="exit" presetSubtype="0" fill="hold" nodeType="afterEffect">
                                  <p:stCondLst>
                                    <p:cond delay="0"/>
                                  </p:stCondLst>
                                  <p:childTnLst>
                                    <p:animEffect transition="out" filter="fade">
                                      <p:cBhvr>
                                        <p:cTn id="50" dur="200"/>
                                        <p:tgtEl>
                                          <p:spTgt spid="12"/>
                                        </p:tgtEl>
                                      </p:cBhvr>
                                    </p:animEffect>
                                    <p:set>
                                      <p:cBhvr>
                                        <p:cTn id="51" dur="1" fill="hold">
                                          <p:stCondLst>
                                            <p:cond delay="199"/>
                                          </p:stCondLst>
                                        </p:cTn>
                                        <p:tgtEl>
                                          <p:spTgt spid="12"/>
                                        </p:tgtEl>
                                        <p:attrNameLst>
                                          <p:attrName>style.visibility</p:attrName>
                                        </p:attrNameLst>
                                      </p:cBhvr>
                                      <p:to>
                                        <p:strVal val="hidden"/>
                                      </p:to>
                                    </p:set>
                                  </p:childTnLst>
                                </p:cTn>
                              </p:par>
                            </p:childTnLst>
                          </p:cTn>
                        </p:par>
                        <p:par>
                          <p:cTn id="52" fill="hold">
                            <p:stCondLst>
                              <p:cond delay="2400"/>
                            </p:stCondLst>
                            <p:childTnLst>
                              <p:par>
                                <p:cTn id="53" presetID="10"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200"/>
                                        <p:tgtEl>
                                          <p:spTgt spid="13"/>
                                        </p:tgtEl>
                                      </p:cBhvr>
                                    </p:animEffect>
                                  </p:childTnLst>
                                </p:cTn>
                              </p:par>
                            </p:childTnLst>
                          </p:cTn>
                        </p:par>
                        <p:par>
                          <p:cTn id="56" fill="hold">
                            <p:stCondLst>
                              <p:cond delay="2600"/>
                            </p:stCondLst>
                            <p:childTnLst>
                              <p:par>
                                <p:cTn id="57" presetID="10" presetClass="exit" presetSubtype="0" fill="hold" nodeType="afterEffect">
                                  <p:stCondLst>
                                    <p:cond delay="0"/>
                                  </p:stCondLst>
                                  <p:childTnLst>
                                    <p:animEffect transition="out" filter="fade">
                                      <p:cBhvr>
                                        <p:cTn id="58" dur="200"/>
                                        <p:tgtEl>
                                          <p:spTgt spid="13"/>
                                        </p:tgtEl>
                                      </p:cBhvr>
                                    </p:animEffect>
                                    <p:set>
                                      <p:cBhvr>
                                        <p:cTn id="59" dur="1" fill="hold">
                                          <p:stCondLst>
                                            <p:cond delay="199"/>
                                          </p:stCondLst>
                                        </p:cTn>
                                        <p:tgtEl>
                                          <p:spTgt spid="13"/>
                                        </p:tgtEl>
                                        <p:attrNameLst>
                                          <p:attrName>style.visibility</p:attrName>
                                        </p:attrNameLst>
                                      </p:cBhvr>
                                      <p:to>
                                        <p:strVal val="hidden"/>
                                      </p:to>
                                    </p:set>
                                  </p:childTnLst>
                                </p:cTn>
                              </p:par>
                            </p:childTnLst>
                          </p:cTn>
                        </p:par>
                        <p:par>
                          <p:cTn id="60" fill="hold">
                            <p:stCondLst>
                              <p:cond delay="2800"/>
                            </p:stCondLst>
                            <p:childTnLst>
                              <p:par>
                                <p:cTn id="61" presetID="10"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200"/>
                                        <p:tgtEl>
                                          <p:spTgt spid="14"/>
                                        </p:tgtEl>
                                      </p:cBhvr>
                                    </p:animEffect>
                                  </p:childTnLst>
                                </p:cTn>
                              </p:par>
                            </p:childTnLst>
                          </p:cTn>
                        </p:par>
                        <p:par>
                          <p:cTn id="64" fill="hold">
                            <p:stCondLst>
                              <p:cond delay="3000"/>
                            </p:stCondLst>
                            <p:childTnLst>
                              <p:par>
                                <p:cTn id="65" presetID="10" presetClass="exit" presetSubtype="0" fill="hold" nodeType="afterEffect">
                                  <p:stCondLst>
                                    <p:cond delay="0"/>
                                  </p:stCondLst>
                                  <p:childTnLst>
                                    <p:animEffect transition="out" filter="fade">
                                      <p:cBhvr>
                                        <p:cTn id="66" dur="200"/>
                                        <p:tgtEl>
                                          <p:spTgt spid="14"/>
                                        </p:tgtEl>
                                      </p:cBhvr>
                                    </p:animEffect>
                                    <p:set>
                                      <p:cBhvr>
                                        <p:cTn id="67" dur="1" fill="hold">
                                          <p:stCondLst>
                                            <p:cond delay="199"/>
                                          </p:stCondLst>
                                        </p:cTn>
                                        <p:tgtEl>
                                          <p:spTgt spid="14"/>
                                        </p:tgtEl>
                                        <p:attrNameLst>
                                          <p:attrName>style.visibility</p:attrName>
                                        </p:attrNameLst>
                                      </p:cBhvr>
                                      <p:to>
                                        <p:strVal val="hidden"/>
                                      </p:to>
                                    </p:set>
                                  </p:childTnLst>
                                </p:cTn>
                              </p:par>
                            </p:childTnLst>
                          </p:cTn>
                        </p:par>
                        <p:par>
                          <p:cTn id="68" fill="hold">
                            <p:stCondLst>
                              <p:cond delay="3200"/>
                            </p:stCondLst>
                            <p:childTnLst>
                              <p:par>
                                <p:cTn id="69" presetID="10"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200"/>
                                        <p:tgtEl>
                                          <p:spTgt spid="15"/>
                                        </p:tgtEl>
                                      </p:cBhvr>
                                    </p:animEffect>
                                  </p:childTnLst>
                                </p:cTn>
                              </p:par>
                            </p:childTnLst>
                          </p:cTn>
                        </p:par>
                        <p:par>
                          <p:cTn id="72" fill="hold">
                            <p:stCondLst>
                              <p:cond delay="3400"/>
                            </p:stCondLst>
                            <p:childTnLst>
                              <p:par>
                                <p:cTn id="73" presetID="10" presetClass="exit" presetSubtype="0" fill="hold" nodeType="afterEffect">
                                  <p:stCondLst>
                                    <p:cond delay="0"/>
                                  </p:stCondLst>
                                  <p:childTnLst>
                                    <p:animEffect transition="out" filter="fade">
                                      <p:cBhvr>
                                        <p:cTn id="74" dur="200"/>
                                        <p:tgtEl>
                                          <p:spTgt spid="15"/>
                                        </p:tgtEl>
                                      </p:cBhvr>
                                    </p:animEffect>
                                    <p:set>
                                      <p:cBhvr>
                                        <p:cTn id="75" dur="1" fill="hold">
                                          <p:stCondLst>
                                            <p:cond delay="199"/>
                                          </p:stCondLst>
                                        </p:cTn>
                                        <p:tgtEl>
                                          <p:spTgt spid="15"/>
                                        </p:tgtEl>
                                        <p:attrNameLst>
                                          <p:attrName>style.visibility</p:attrName>
                                        </p:attrNameLst>
                                      </p:cBhvr>
                                      <p:to>
                                        <p:strVal val="hidden"/>
                                      </p:to>
                                    </p:set>
                                  </p:childTnLst>
                                </p:cTn>
                              </p:par>
                            </p:childTnLst>
                          </p:cTn>
                        </p:par>
                        <p:par>
                          <p:cTn id="76" fill="hold">
                            <p:stCondLst>
                              <p:cond delay="3600"/>
                            </p:stCondLst>
                            <p:childTnLst>
                              <p:par>
                                <p:cTn id="77" presetID="10" presetClass="entr" presetSubtype="0"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200"/>
                                        <p:tgtEl>
                                          <p:spTgt spid="16"/>
                                        </p:tgtEl>
                                      </p:cBhvr>
                                    </p:animEffect>
                                  </p:childTnLst>
                                </p:cTn>
                              </p:par>
                            </p:childTnLst>
                          </p:cTn>
                        </p:par>
                        <p:par>
                          <p:cTn id="80" fill="hold">
                            <p:stCondLst>
                              <p:cond delay="3800"/>
                            </p:stCondLst>
                            <p:childTnLst>
                              <p:par>
                                <p:cTn id="81" presetID="10" presetClass="exit" presetSubtype="0" fill="hold" nodeType="afterEffect">
                                  <p:stCondLst>
                                    <p:cond delay="0"/>
                                  </p:stCondLst>
                                  <p:childTnLst>
                                    <p:animEffect transition="out" filter="fade">
                                      <p:cBhvr>
                                        <p:cTn id="82" dur="200"/>
                                        <p:tgtEl>
                                          <p:spTgt spid="16"/>
                                        </p:tgtEl>
                                      </p:cBhvr>
                                    </p:animEffect>
                                    <p:set>
                                      <p:cBhvr>
                                        <p:cTn id="83" dur="1" fill="hold">
                                          <p:stCondLst>
                                            <p:cond delay="1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11" name="Содержимое 10"/>
          <p:cNvGraphicFramePr>
            <a:graphicFrameLocks noGrp="1"/>
          </p:cNvGraphicFramePr>
          <p:nvPr>
            <p:ph idx="1"/>
          </p:nvPr>
        </p:nvGraphicFramePr>
        <p:xfrm>
          <a:off x="457200" y="1600200"/>
          <a:ext cx="328586" cy="400040"/>
        </p:xfrm>
        <a:graphic>
          <a:graphicData uri="http://schemas.openxmlformats.org/drawingml/2006/table">
            <a:tbl>
              <a:tblPr firstRow="1" bandRow="1">
                <a:tableStyleId>{5C22544A-7EE6-4342-B048-85BDC9FD1C3A}</a:tableStyleId>
              </a:tblPr>
              <a:tblGrid>
                <a:gridCol w="328586"/>
              </a:tblGrid>
              <a:tr h="400040">
                <a:tc>
                  <a:txBody>
                    <a:bodyPr/>
                    <a:lstStyle/>
                    <a:p>
                      <a:endParaRPr lang="ru-RU" dirty="0"/>
                    </a:p>
                  </a:txBody>
                  <a:tcPr/>
                </a:tc>
              </a:tr>
            </a:tbl>
          </a:graphicData>
        </a:graphic>
      </p:graphicFrame>
      <p:pic>
        <p:nvPicPr>
          <p:cNvPr id="4" name="Содержимое 3" descr="9076645ba716.gif"/>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p:spPr>
      </p:pic>
      <p:sp>
        <p:nvSpPr>
          <p:cNvPr id="5" name="TextBox 4"/>
          <p:cNvSpPr txBox="1">
            <a:spLocks noChangeArrowheads="1"/>
          </p:cNvSpPr>
          <p:nvPr/>
        </p:nvSpPr>
        <p:spPr bwMode="auto">
          <a:xfrm>
            <a:off x="2357438" y="6357938"/>
            <a:ext cx="1841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effectLst/>
            </a:endParaRPr>
          </a:p>
        </p:txBody>
      </p:sp>
      <p:sp>
        <p:nvSpPr>
          <p:cNvPr id="6" name="Rectangle 4"/>
          <p:cNvSpPr>
            <a:spLocks noChangeArrowheads="1"/>
          </p:cNvSpPr>
          <p:nvPr/>
        </p:nvSpPr>
        <p:spPr bwMode="auto">
          <a:xfrm>
            <a:off x="3000364" y="404813"/>
            <a:ext cx="35719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kk-KZ" sz="3200" b="1" dirty="0">
                <a:solidFill>
                  <a:srgbClr val="FFFF66"/>
                </a:solidFill>
                <a:effectLst>
                  <a:outerShdw blurRad="38100" dist="38100" dir="2700000" algn="tl">
                    <a:srgbClr val="C0C0C0"/>
                  </a:outerShdw>
                </a:effectLst>
              </a:rPr>
              <a:t>Өзіндік жұмыс:</a:t>
            </a:r>
            <a:endParaRPr lang="ru-RU" sz="3200" b="1" dirty="0">
              <a:solidFill>
                <a:srgbClr val="FFFF66"/>
              </a:solidFill>
              <a:effectLst>
                <a:outerShdw blurRad="38100" dist="38100" dir="2700000" algn="tl">
                  <a:srgbClr val="C0C0C0"/>
                </a:outerShdw>
              </a:effectLst>
            </a:endParaRPr>
          </a:p>
        </p:txBody>
      </p:sp>
      <p:sp>
        <p:nvSpPr>
          <p:cNvPr id="10" name="TextBox 9"/>
          <p:cNvSpPr txBox="1"/>
          <p:nvPr/>
        </p:nvSpPr>
        <p:spPr>
          <a:xfrm>
            <a:off x="1428728" y="2357430"/>
            <a:ext cx="6724918" cy="461665"/>
          </a:xfrm>
          <a:prstGeom prst="rect">
            <a:avLst/>
          </a:prstGeom>
          <a:noFill/>
        </p:spPr>
        <p:txBody>
          <a:bodyPr wrap="none" rtlCol="0">
            <a:spAutoFit/>
          </a:bodyPr>
          <a:lstStyle/>
          <a:p>
            <a:r>
              <a:rPr lang="kk-KZ" sz="2400" dirty="0" smtClean="0">
                <a:solidFill>
                  <a:srgbClr val="FF0000"/>
                </a:solidFill>
              </a:rPr>
              <a:t>Асан  Үсен    Жанат   Бақыт  Гүлсім   Имаш     Самат</a:t>
            </a:r>
            <a:endParaRPr lang="ru-RU" sz="2400" dirty="0">
              <a:solidFill>
                <a:srgbClr val="FF0000"/>
              </a:solidFill>
            </a:endParaRPr>
          </a:p>
        </p:txBody>
      </p:sp>
      <p:sp>
        <p:nvSpPr>
          <p:cNvPr id="12" name="TextBox 11"/>
          <p:cNvSpPr txBox="1"/>
          <p:nvPr/>
        </p:nvSpPr>
        <p:spPr>
          <a:xfrm>
            <a:off x="214282" y="3000372"/>
            <a:ext cx="1113318" cy="646331"/>
          </a:xfrm>
          <a:prstGeom prst="rect">
            <a:avLst/>
          </a:prstGeom>
          <a:noFill/>
        </p:spPr>
        <p:txBody>
          <a:bodyPr wrap="none" rtlCol="0">
            <a:spAutoFit/>
          </a:bodyPr>
          <a:lstStyle/>
          <a:p>
            <a:r>
              <a:rPr lang="kk-KZ" sz="3600" dirty="0" smtClean="0">
                <a:solidFill>
                  <a:srgbClr val="FF0000"/>
                </a:solidFill>
              </a:rPr>
              <a:t>Асан</a:t>
            </a:r>
            <a:endParaRPr lang="ru-RU" sz="3600" dirty="0">
              <a:solidFill>
                <a:srgbClr val="FF0000"/>
              </a:solidFill>
            </a:endParaRPr>
          </a:p>
        </p:txBody>
      </p:sp>
      <p:sp>
        <p:nvSpPr>
          <p:cNvPr id="13" name="TextBox 12"/>
          <p:cNvSpPr txBox="1"/>
          <p:nvPr/>
        </p:nvSpPr>
        <p:spPr>
          <a:xfrm>
            <a:off x="1357290" y="3357562"/>
            <a:ext cx="1473480" cy="646331"/>
          </a:xfrm>
          <a:prstGeom prst="rect">
            <a:avLst/>
          </a:prstGeom>
          <a:noFill/>
        </p:spPr>
        <p:txBody>
          <a:bodyPr wrap="none" rtlCol="0">
            <a:spAutoFit/>
          </a:bodyPr>
          <a:lstStyle/>
          <a:p>
            <a:r>
              <a:rPr lang="kk-KZ" sz="3600" dirty="0" smtClean="0"/>
              <a:t> </a:t>
            </a:r>
            <a:r>
              <a:rPr lang="kk-KZ" sz="3600" dirty="0" smtClean="0">
                <a:solidFill>
                  <a:srgbClr val="FF0000"/>
                </a:solidFill>
              </a:rPr>
              <a:t>Бақыт</a:t>
            </a:r>
            <a:endParaRPr lang="ru-RU" sz="3600" dirty="0">
              <a:solidFill>
                <a:srgbClr val="FF0000"/>
              </a:solidFill>
            </a:endParaRPr>
          </a:p>
        </p:txBody>
      </p:sp>
      <p:sp>
        <p:nvSpPr>
          <p:cNvPr id="14" name="TextBox 13"/>
          <p:cNvSpPr txBox="1"/>
          <p:nvPr/>
        </p:nvSpPr>
        <p:spPr>
          <a:xfrm>
            <a:off x="2071670" y="4000504"/>
            <a:ext cx="1539204" cy="646331"/>
          </a:xfrm>
          <a:prstGeom prst="rect">
            <a:avLst/>
          </a:prstGeom>
          <a:noFill/>
        </p:spPr>
        <p:txBody>
          <a:bodyPr wrap="none" rtlCol="0">
            <a:spAutoFit/>
          </a:bodyPr>
          <a:lstStyle/>
          <a:p>
            <a:r>
              <a:rPr lang="kk-KZ" sz="3600" dirty="0" smtClean="0">
                <a:solidFill>
                  <a:srgbClr val="FF0000"/>
                </a:solidFill>
                <a:latin typeface="Times New Roman" pitchFamily="18" charset="0"/>
                <a:cs typeface="Times New Roman" pitchFamily="18" charset="0"/>
              </a:rPr>
              <a:t>Гүлсім</a:t>
            </a:r>
            <a:endParaRPr lang="ru-RU" sz="3600" dirty="0">
              <a:solidFill>
                <a:srgbClr val="FF0000"/>
              </a:solidFill>
              <a:latin typeface="Times New Roman" pitchFamily="18" charset="0"/>
              <a:cs typeface="Times New Roman" pitchFamily="18" charset="0"/>
            </a:endParaRPr>
          </a:p>
        </p:txBody>
      </p:sp>
      <p:sp>
        <p:nvSpPr>
          <p:cNvPr id="15" name="TextBox 14"/>
          <p:cNvSpPr txBox="1"/>
          <p:nvPr/>
        </p:nvSpPr>
        <p:spPr>
          <a:xfrm>
            <a:off x="3143240" y="4714884"/>
            <a:ext cx="1420645" cy="646331"/>
          </a:xfrm>
          <a:prstGeom prst="rect">
            <a:avLst/>
          </a:prstGeom>
          <a:noFill/>
        </p:spPr>
        <p:txBody>
          <a:bodyPr wrap="none" rtlCol="0">
            <a:spAutoFit/>
          </a:bodyPr>
          <a:lstStyle/>
          <a:p>
            <a:r>
              <a:rPr lang="kk-KZ" sz="3600" dirty="0" smtClean="0">
                <a:solidFill>
                  <a:srgbClr val="FF0000"/>
                </a:solidFill>
                <a:latin typeface="Times New Roman" pitchFamily="18" charset="0"/>
                <a:cs typeface="Times New Roman" pitchFamily="18" charset="0"/>
              </a:rPr>
              <a:t>Жанат</a:t>
            </a:r>
            <a:endParaRPr lang="ru-RU" sz="3600" dirty="0">
              <a:solidFill>
                <a:srgbClr val="FF0000"/>
              </a:solidFill>
              <a:latin typeface="Times New Roman" pitchFamily="18" charset="0"/>
              <a:cs typeface="Times New Roman" pitchFamily="18" charset="0"/>
            </a:endParaRPr>
          </a:p>
        </p:txBody>
      </p:sp>
      <p:sp>
        <p:nvSpPr>
          <p:cNvPr id="16" name="TextBox 15"/>
          <p:cNvSpPr txBox="1"/>
          <p:nvPr/>
        </p:nvSpPr>
        <p:spPr>
          <a:xfrm>
            <a:off x="5786446" y="4500570"/>
            <a:ext cx="1351652" cy="646331"/>
          </a:xfrm>
          <a:prstGeom prst="rect">
            <a:avLst/>
          </a:prstGeom>
          <a:noFill/>
        </p:spPr>
        <p:txBody>
          <a:bodyPr wrap="none" rtlCol="0">
            <a:spAutoFit/>
          </a:bodyPr>
          <a:lstStyle/>
          <a:p>
            <a:r>
              <a:rPr lang="kk-KZ" sz="3600" dirty="0" smtClean="0">
                <a:solidFill>
                  <a:srgbClr val="FF0000"/>
                </a:solidFill>
              </a:rPr>
              <a:t>Имаш</a:t>
            </a:r>
            <a:endParaRPr lang="ru-RU" sz="3600" dirty="0">
              <a:solidFill>
                <a:srgbClr val="FF0000"/>
              </a:solidFill>
            </a:endParaRPr>
          </a:p>
        </p:txBody>
      </p:sp>
      <p:sp>
        <p:nvSpPr>
          <p:cNvPr id="17" name="TextBox 16"/>
          <p:cNvSpPr txBox="1"/>
          <p:nvPr/>
        </p:nvSpPr>
        <p:spPr>
          <a:xfrm>
            <a:off x="6643702" y="3929066"/>
            <a:ext cx="1381468" cy="646331"/>
          </a:xfrm>
          <a:prstGeom prst="rect">
            <a:avLst/>
          </a:prstGeom>
          <a:noFill/>
        </p:spPr>
        <p:txBody>
          <a:bodyPr wrap="none" rtlCol="0">
            <a:spAutoFit/>
          </a:bodyPr>
          <a:lstStyle/>
          <a:p>
            <a:r>
              <a:rPr lang="kk-KZ" sz="3600" dirty="0" smtClean="0">
                <a:solidFill>
                  <a:srgbClr val="FF0000"/>
                </a:solidFill>
                <a:latin typeface="Times New Roman" pitchFamily="18" charset="0"/>
                <a:cs typeface="Times New Roman" pitchFamily="18" charset="0"/>
              </a:rPr>
              <a:t>Самат</a:t>
            </a:r>
            <a:endParaRPr lang="ru-RU" sz="3600" dirty="0">
              <a:solidFill>
                <a:srgbClr val="FF0000"/>
              </a:solidFill>
              <a:latin typeface="Times New Roman" pitchFamily="18" charset="0"/>
              <a:cs typeface="Times New Roman" pitchFamily="18" charset="0"/>
            </a:endParaRPr>
          </a:p>
        </p:txBody>
      </p:sp>
      <p:sp>
        <p:nvSpPr>
          <p:cNvPr id="18" name="TextBox 17"/>
          <p:cNvSpPr txBox="1"/>
          <p:nvPr/>
        </p:nvSpPr>
        <p:spPr>
          <a:xfrm>
            <a:off x="7715272" y="3429000"/>
            <a:ext cx="1180964" cy="646331"/>
          </a:xfrm>
          <a:prstGeom prst="rect">
            <a:avLst/>
          </a:prstGeom>
          <a:noFill/>
        </p:spPr>
        <p:txBody>
          <a:bodyPr wrap="none" rtlCol="0">
            <a:spAutoFit/>
          </a:bodyPr>
          <a:lstStyle/>
          <a:p>
            <a:r>
              <a:rPr lang="kk-KZ" sz="3600" dirty="0" smtClean="0">
                <a:solidFill>
                  <a:srgbClr val="FF0000"/>
                </a:solidFill>
                <a:latin typeface="Times New Roman" pitchFamily="18" charset="0"/>
                <a:cs typeface="Times New Roman" pitchFamily="18" charset="0"/>
              </a:rPr>
              <a:t>Ұсен</a:t>
            </a:r>
            <a:endParaRPr lang="ru-RU" sz="3600" dirty="0">
              <a:solidFill>
                <a:srgbClr val="FF0000"/>
              </a:solidFill>
              <a:latin typeface="Times New Roman" pitchFamily="18" charset="0"/>
              <a:cs typeface="Times New Roman" pitchFamily="18" charset="0"/>
            </a:endParaRPr>
          </a:p>
        </p:txBody>
      </p:sp>
      <p:sp>
        <p:nvSpPr>
          <p:cNvPr id="19" name="Прямоугольник 18"/>
          <p:cNvSpPr/>
          <p:nvPr/>
        </p:nvSpPr>
        <p:spPr>
          <a:xfrm>
            <a:off x="2500298" y="1071546"/>
            <a:ext cx="492922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dirty="0" smtClean="0"/>
              <a:t>Әліпби ретімен жаз</a:t>
            </a:r>
            <a:endParaRPr lang="ru-RU" sz="2800"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heel(4)">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4)">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additive="base">
                                        <p:cTn id="17" dur="5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 calcmode="lin" valueType="num">
                                      <p:cBhvr additive="base">
                                        <p:cTn id="23" dur="5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0" fill="hold"/>
                                        <p:tgtEl>
                                          <p:spTgt spid="16"/>
                                        </p:tgtEl>
                                        <p:attrNameLst>
                                          <p:attrName>ppt_x</p:attrName>
                                        </p:attrNameLst>
                                      </p:cBhvr>
                                      <p:tavLst>
                                        <p:tav tm="0">
                                          <p:val>
                                            <p:strVal val="#ppt_x"/>
                                          </p:val>
                                        </p:tav>
                                        <p:tav tm="100000">
                                          <p:val>
                                            <p:strVal val="#ppt_x"/>
                                          </p:val>
                                        </p:tav>
                                      </p:tavLst>
                                    </p:anim>
                                    <p:anim calcmode="lin" valueType="num">
                                      <p:cBhvr additive="base">
                                        <p:cTn id="30"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0" fill="hold"/>
                                        <p:tgtEl>
                                          <p:spTgt spid="17"/>
                                        </p:tgtEl>
                                        <p:attrNameLst>
                                          <p:attrName>ppt_x</p:attrName>
                                        </p:attrNameLst>
                                      </p:cBhvr>
                                      <p:tavLst>
                                        <p:tav tm="0">
                                          <p:val>
                                            <p:strVal val="#ppt_x"/>
                                          </p:val>
                                        </p:tav>
                                        <p:tav tm="100000">
                                          <p:val>
                                            <p:strVal val="#ppt_x"/>
                                          </p:val>
                                        </p:tav>
                                      </p:tavLst>
                                    </p:anim>
                                    <p:anim calcmode="lin" valueType="num">
                                      <p:cBhvr additive="base">
                                        <p:cTn id="36" dur="5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189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i="1" kern="10" dirty="0" smtClean="0">
                <a:ln w="9525">
                  <a:round/>
                  <a:headEnd/>
                  <a:tailEnd/>
                </a:ln>
                <a:gradFill rotWithShape="0">
                  <a:gsLst>
                    <a:gs pos="0">
                      <a:srgbClr val="FFFFCC"/>
                    </a:gs>
                    <a:gs pos="100000">
                      <a:srgbClr val="FF9999"/>
                    </a:gs>
                  </a:gsLst>
                  <a:lin ang="5400000" scaled="1"/>
                </a:gradFill>
                <a:effectLst/>
                <a:latin typeface="Times New Roman"/>
                <a:cs typeface="Times New Roman"/>
              </a:rPr>
              <a:t> </a:t>
            </a:r>
            <a:endParaRPr lang="ru-RU" dirty="0"/>
          </a:p>
        </p:txBody>
      </p:sp>
      <p:sp>
        <p:nvSpPr>
          <p:cNvPr id="4" name="Text Box 3"/>
          <p:cNvSpPr txBox="1">
            <a:spLocks noChangeArrowheads="1"/>
          </p:cNvSpPr>
          <p:nvPr/>
        </p:nvSpPr>
        <p:spPr bwMode="auto">
          <a:xfrm>
            <a:off x="1816100" y="3952875"/>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effectLst/>
            </a:endParaRPr>
          </a:p>
        </p:txBody>
      </p:sp>
      <p:grpSp>
        <p:nvGrpSpPr>
          <p:cNvPr id="5" name="Group 4"/>
          <p:cNvGrpSpPr>
            <a:grpSpLocks/>
          </p:cNvGrpSpPr>
          <p:nvPr/>
        </p:nvGrpSpPr>
        <p:grpSpPr bwMode="auto">
          <a:xfrm>
            <a:off x="3214678" y="1428736"/>
            <a:ext cx="1714512" cy="2643206"/>
            <a:chOff x="476" y="1253"/>
            <a:chExt cx="424" cy="1134"/>
          </a:xfrm>
        </p:grpSpPr>
        <p:grpSp>
          <p:nvGrpSpPr>
            <p:cNvPr id="6" name="Group 5"/>
            <p:cNvGrpSpPr>
              <a:grpSpLocks/>
            </p:cNvGrpSpPr>
            <p:nvPr/>
          </p:nvGrpSpPr>
          <p:grpSpPr bwMode="auto">
            <a:xfrm>
              <a:off x="521" y="1253"/>
              <a:ext cx="363" cy="1134"/>
              <a:chOff x="521" y="1253"/>
              <a:chExt cx="363" cy="1134"/>
            </a:xfrm>
          </p:grpSpPr>
          <p:sp>
            <p:nvSpPr>
              <p:cNvPr id="8" name="Oval 6"/>
              <p:cNvSpPr>
                <a:spLocks noChangeArrowheads="1"/>
              </p:cNvSpPr>
              <p:nvPr/>
            </p:nvSpPr>
            <p:spPr bwMode="auto">
              <a:xfrm>
                <a:off x="521" y="1253"/>
                <a:ext cx="363" cy="635"/>
              </a:xfrm>
              <a:prstGeom prst="ellipse">
                <a:avLst/>
              </a:prstGeom>
              <a:solidFill>
                <a:srgbClr val="00CC99"/>
              </a:solidFill>
              <a:ln w="9525">
                <a:solidFill>
                  <a:srgbClr val="00CC99"/>
                </a:solidFill>
                <a:round/>
                <a:headEnd/>
                <a:tailEnd/>
              </a:ln>
            </p:spPr>
            <p:txBody>
              <a:bodyPr wrap="none" anchor="ctr"/>
              <a:lstStyle/>
              <a:p>
                <a:r>
                  <a:rPr lang="kk-KZ" sz="2400" b="1" i="1" dirty="0" smtClean="0">
                    <a:effectLst/>
                  </a:rPr>
                  <a:t>бала</a:t>
                </a:r>
                <a:endParaRPr lang="ru-RU" sz="2400" b="1" i="1" dirty="0">
                  <a:effectLst/>
                </a:endParaRPr>
              </a:p>
            </p:txBody>
          </p:sp>
          <p:sp>
            <p:nvSpPr>
              <p:cNvPr id="9" name="Freeform 7"/>
              <p:cNvSpPr>
                <a:spLocks/>
              </p:cNvSpPr>
              <p:nvPr/>
            </p:nvSpPr>
            <p:spPr bwMode="auto">
              <a:xfrm>
                <a:off x="650" y="1888"/>
                <a:ext cx="143" cy="499"/>
              </a:xfrm>
              <a:custGeom>
                <a:avLst/>
                <a:gdLst>
                  <a:gd name="T0" fmla="*/ 53 w 143"/>
                  <a:gd name="T1" fmla="*/ 0 h 499"/>
                  <a:gd name="T2" fmla="*/ 7 w 143"/>
                  <a:gd name="T3" fmla="*/ 91 h 499"/>
                  <a:gd name="T4" fmla="*/ 98 w 143"/>
                  <a:gd name="T5" fmla="*/ 227 h 499"/>
                  <a:gd name="T6" fmla="*/ 7 w 143"/>
                  <a:gd name="T7" fmla="*/ 408 h 499"/>
                  <a:gd name="T8" fmla="*/ 143 w 143"/>
                  <a:gd name="T9" fmla="*/ 499 h 499"/>
                  <a:gd name="T10" fmla="*/ 0 60000 65536"/>
                  <a:gd name="T11" fmla="*/ 0 60000 65536"/>
                  <a:gd name="T12" fmla="*/ 0 60000 65536"/>
                  <a:gd name="T13" fmla="*/ 0 60000 65536"/>
                  <a:gd name="T14" fmla="*/ 0 60000 65536"/>
                  <a:gd name="T15" fmla="*/ 0 w 143"/>
                  <a:gd name="T16" fmla="*/ 0 h 499"/>
                  <a:gd name="T17" fmla="*/ 143 w 143"/>
                  <a:gd name="T18" fmla="*/ 499 h 499"/>
                </a:gdLst>
                <a:ahLst/>
                <a:cxnLst>
                  <a:cxn ang="T10">
                    <a:pos x="T0" y="T1"/>
                  </a:cxn>
                  <a:cxn ang="T11">
                    <a:pos x="T2" y="T3"/>
                  </a:cxn>
                  <a:cxn ang="T12">
                    <a:pos x="T4" y="T5"/>
                  </a:cxn>
                  <a:cxn ang="T13">
                    <a:pos x="T6" y="T7"/>
                  </a:cxn>
                  <a:cxn ang="T14">
                    <a:pos x="T8" y="T9"/>
                  </a:cxn>
                </a:cxnLst>
                <a:rect l="T15" t="T16" r="T17" b="T18"/>
                <a:pathLst>
                  <a:path w="143" h="499">
                    <a:moveTo>
                      <a:pt x="53" y="0"/>
                    </a:moveTo>
                    <a:cubicBezTo>
                      <a:pt x="26" y="26"/>
                      <a:pt x="0" y="53"/>
                      <a:pt x="7" y="91"/>
                    </a:cubicBezTo>
                    <a:cubicBezTo>
                      <a:pt x="14" y="129"/>
                      <a:pt x="98" y="174"/>
                      <a:pt x="98" y="227"/>
                    </a:cubicBezTo>
                    <a:cubicBezTo>
                      <a:pt x="98" y="280"/>
                      <a:pt x="0" y="363"/>
                      <a:pt x="7" y="408"/>
                    </a:cubicBezTo>
                    <a:cubicBezTo>
                      <a:pt x="14" y="453"/>
                      <a:pt x="120" y="484"/>
                      <a:pt x="143" y="499"/>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ru-RU"/>
              </a:p>
            </p:txBody>
          </p:sp>
        </p:grpSp>
        <p:sp>
          <p:nvSpPr>
            <p:cNvPr id="7" name="Text Box 8"/>
            <p:cNvSpPr txBox="1">
              <a:spLocks noChangeArrowheads="1"/>
            </p:cNvSpPr>
            <p:nvPr/>
          </p:nvSpPr>
          <p:spPr bwMode="auto">
            <a:xfrm>
              <a:off x="476" y="1389"/>
              <a:ext cx="424"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sz="3200" b="1" dirty="0">
                <a:effectLst/>
              </a:endParaRPr>
            </a:p>
          </p:txBody>
        </p:sp>
      </p:grpSp>
      <p:grpSp>
        <p:nvGrpSpPr>
          <p:cNvPr id="10" name="Group 9"/>
          <p:cNvGrpSpPr>
            <a:grpSpLocks/>
          </p:cNvGrpSpPr>
          <p:nvPr/>
        </p:nvGrpSpPr>
        <p:grpSpPr bwMode="auto">
          <a:xfrm>
            <a:off x="714348" y="1571612"/>
            <a:ext cx="1714512" cy="1928826"/>
            <a:chOff x="1429" y="1117"/>
            <a:chExt cx="589" cy="998"/>
          </a:xfrm>
        </p:grpSpPr>
        <p:sp>
          <p:nvSpPr>
            <p:cNvPr id="11" name="Oval 10"/>
            <p:cNvSpPr>
              <a:spLocks noChangeArrowheads="1"/>
            </p:cNvSpPr>
            <p:nvPr/>
          </p:nvSpPr>
          <p:spPr bwMode="auto">
            <a:xfrm>
              <a:off x="1429" y="1117"/>
              <a:ext cx="589" cy="589"/>
            </a:xfrm>
            <a:prstGeom prst="ellipse">
              <a:avLst/>
            </a:prstGeom>
            <a:solidFill>
              <a:srgbClr val="E933ED"/>
            </a:solidFill>
            <a:ln w="9525">
              <a:solidFill>
                <a:srgbClr val="E933ED"/>
              </a:solidFill>
              <a:round/>
              <a:headEnd/>
              <a:tailEnd/>
            </a:ln>
          </p:spPr>
          <p:txBody>
            <a:bodyPr wrap="none" anchor="ctr"/>
            <a:lstStyle/>
            <a:p>
              <a:r>
                <a:rPr lang="kk-KZ" sz="2400" b="1" i="1" dirty="0" smtClean="0">
                  <a:effectLst/>
                  <a:latin typeface="Times New Roman" pitchFamily="18" charset="0"/>
                  <a:cs typeface="Times New Roman" pitchFamily="18" charset="0"/>
                </a:rPr>
                <a:t>щет</a:t>
              </a:r>
              <a:endParaRPr lang="ru-RU" sz="2400" b="1" i="1" dirty="0">
                <a:effectLst/>
                <a:latin typeface="Times New Roman" pitchFamily="18" charset="0"/>
                <a:cs typeface="Times New Roman" pitchFamily="18" charset="0"/>
              </a:endParaRPr>
            </a:p>
          </p:txBody>
        </p:sp>
        <p:sp>
          <p:nvSpPr>
            <p:cNvPr id="12" name="Freeform 11"/>
            <p:cNvSpPr>
              <a:spLocks/>
            </p:cNvSpPr>
            <p:nvPr/>
          </p:nvSpPr>
          <p:spPr bwMode="auto">
            <a:xfrm>
              <a:off x="1587" y="1706"/>
              <a:ext cx="265" cy="409"/>
            </a:xfrm>
            <a:custGeom>
              <a:avLst/>
              <a:gdLst>
                <a:gd name="T0" fmla="*/ 114 w 265"/>
                <a:gd name="T1" fmla="*/ 0 h 409"/>
                <a:gd name="T2" fmla="*/ 250 w 265"/>
                <a:gd name="T3" fmla="*/ 136 h 409"/>
                <a:gd name="T4" fmla="*/ 23 w 265"/>
                <a:gd name="T5" fmla="*/ 182 h 409"/>
                <a:gd name="T6" fmla="*/ 114 w 265"/>
                <a:gd name="T7" fmla="*/ 409 h 409"/>
                <a:gd name="T8" fmla="*/ 0 60000 65536"/>
                <a:gd name="T9" fmla="*/ 0 60000 65536"/>
                <a:gd name="T10" fmla="*/ 0 60000 65536"/>
                <a:gd name="T11" fmla="*/ 0 60000 65536"/>
                <a:gd name="T12" fmla="*/ 0 w 265"/>
                <a:gd name="T13" fmla="*/ 0 h 409"/>
                <a:gd name="T14" fmla="*/ 265 w 265"/>
                <a:gd name="T15" fmla="*/ 409 h 409"/>
              </a:gdLst>
              <a:ahLst/>
              <a:cxnLst>
                <a:cxn ang="T8">
                  <a:pos x="T0" y="T1"/>
                </a:cxn>
                <a:cxn ang="T9">
                  <a:pos x="T2" y="T3"/>
                </a:cxn>
                <a:cxn ang="T10">
                  <a:pos x="T4" y="T5"/>
                </a:cxn>
                <a:cxn ang="T11">
                  <a:pos x="T6" y="T7"/>
                </a:cxn>
              </a:cxnLst>
              <a:rect l="T12" t="T13" r="T14" b="T15"/>
              <a:pathLst>
                <a:path w="265" h="409">
                  <a:moveTo>
                    <a:pt x="114" y="0"/>
                  </a:moveTo>
                  <a:cubicBezTo>
                    <a:pt x="189" y="53"/>
                    <a:pt x="265" y="106"/>
                    <a:pt x="250" y="136"/>
                  </a:cubicBezTo>
                  <a:cubicBezTo>
                    <a:pt x="235" y="166"/>
                    <a:pt x="46" y="136"/>
                    <a:pt x="23" y="182"/>
                  </a:cubicBezTo>
                  <a:cubicBezTo>
                    <a:pt x="0" y="228"/>
                    <a:pt x="99" y="371"/>
                    <a:pt x="114" y="409"/>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ru-RU"/>
            </a:p>
          </p:txBody>
        </p:sp>
        <p:sp>
          <p:nvSpPr>
            <p:cNvPr id="13" name="Text Box 12"/>
            <p:cNvSpPr txBox="1">
              <a:spLocks noChangeArrowheads="1"/>
            </p:cNvSpPr>
            <p:nvPr/>
          </p:nvSpPr>
          <p:spPr bwMode="auto">
            <a:xfrm>
              <a:off x="1519" y="1253"/>
              <a:ext cx="63" cy="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sz="3200" b="1" dirty="0">
                <a:effectLst/>
              </a:endParaRPr>
            </a:p>
          </p:txBody>
        </p:sp>
      </p:grpSp>
      <p:grpSp>
        <p:nvGrpSpPr>
          <p:cNvPr id="14" name="Group 13"/>
          <p:cNvGrpSpPr>
            <a:grpSpLocks/>
          </p:cNvGrpSpPr>
          <p:nvPr/>
        </p:nvGrpSpPr>
        <p:grpSpPr bwMode="auto">
          <a:xfrm>
            <a:off x="5786446" y="1428736"/>
            <a:ext cx="792163" cy="2233612"/>
            <a:chOff x="3016" y="1071"/>
            <a:chExt cx="499" cy="1407"/>
          </a:xfrm>
        </p:grpSpPr>
        <p:sp>
          <p:nvSpPr>
            <p:cNvPr id="15" name="Oval 14"/>
            <p:cNvSpPr>
              <a:spLocks noChangeArrowheads="1"/>
            </p:cNvSpPr>
            <p:nvPr/>
          </p:nvSpPr>
          <p:spPr bwMode="auto">
            <a:xfrm>
              <a:off x="3016" y="1071"/>
              <a:ext cx="499" cy="817"/>
            </a:xfrm>
            <a:prstGeom prst="ellipse">
              <a:avLst/>
            </a:prstGeom>
            <a:solidFill>
              <a:srgbClr val="66CCFF"/>
            </a:solidFill>
            <a:ln w="9525">
              <a:solidFill>
                <a:srgbClr val="66CCFF"/>
              </a:solidFill>
              <a:round/>
              <a:headEnd/>
              <a:tailEnd/>
            </a:ln>
          </p:spPr>
          <p:txBody>
            <a:bodyPr wrap="none" anchor="ctr"/>
            <a:lstStyle/>
            <a:p>
              <a:endParaRPr lang="ru-RU" i="1">
                <a:effectLst/>
              </a:endParaRPr>
            </a:p>
          </p:txBody>
        </p:sp>
        <p:sp>
          <p:nvSpPr>
            <p:cNvPr id="16" name="Freeform 15"/>
            <p:cNvSpPr>
              <a:spLocks/>
            </p:cNvSpPr>
            <p:nvPr/>
          </p:nvSpPr>
          <p:spPr bwMode="auto">
            <a:xfrm>
              <a:off x="3152" y="1888"/>
              <a:ext cx="159" cy="590"/>
            </a:xfrm>
            <a:custGeom>
              <a:avLst/>
              <a:gdLst>
                <a:gd name="T0" fmla="*/ 136 w 159"/>
                <a:gd name="T1" fmla="*/ 0 h 590"/>
                <a:gd name="T2" fmla="*/ 0 w 159"/>
                <a:gd name="T3" fmla="*/ 136 h 590"/>
                <a:gd name="T4" fmla="*/ 136 w 159"/>
                <a:gd name="T5" fmla="*/ 317 h 590"/>
                <a:gd name="T6" fmla="*/ 136 w 159"/>
                <a:gd name="T7" fmla="*/ 590 h 590"/>
                <a:gd name="T8" fmla="*/ 0 60000 65536"/>
                <a:gd name="T9" fmla="*/ 0 60000 65536"/>
                <a:gd name="T10" fmla="*/ 0 60000 65536"/>
                <a:gd name="T11" fmla="*/ 0 60000 65536"/>
                <a:gd name="T12" fmla="*/ 0 w 159"/>
                <a:gd name="T13" fmla="*/ 0 h 590"/>
                <a:gd name="T14" fmla="*/ 159 w 159"/>
                <a:gd name="T15" fmla="*/ 590 h 590"/>
              </a:gdLst>
              <a:ahLst/>
              <a:cxnLst>
                <a:cxn ang="T8">
                  <a:pos x="T0" y="T1"/>
                </a:cxn>
                <a:cxn ang="T9">
                  <a:pos x="T2" y="T3"/>
                </a:cxn>
                <a:cxn ang="T10">
                  <a:pos x="T4" y="T5"/>
                </a:cxn>
                <a:cxn ang="T11">
                  <a:pos x="T6" y="T7"/>
                </a:cxn>
              </a:cxnLst>
              <a:rect l="T12" t="T13" r="T14" b="T15"/>
              <a:pathLst>
                <a:path w="159" h="590">
                  <a:moveTo>
                    <a:pt x="136" y="0"/>
                  </a:moveTo>
                  <a:cubicBezTo>
                    <a:pt x="68" y="41"/>
                    <a:pt x="0" y="83"/>
                    <a:pt x="0" y="136"/>
                  </a:cubicBezTo>
                  <a:cubicBezTo>
                    <a:pt x="0" y="189"/>
                    <a:pt x="113" y="241"/>
                    <a:pt x="136" y="317"/>
                  </a:cubicBezTo>
                  <a:cubicBezTo>
                    <a:pt x="159" y="393"/>
                    <a:pt x="143" y="545"/>
                    <a:pt x="136" y="59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ru-RU"/>
            </a:p>
          </p:txBody>
        </p:sp>
        <p:sp>
          <p:nvSpPr>
            <p:cNvPr id="17" name="Text Box 16"/>
            <p:cNvSpPr txBox="1">
              <a:spLocks noChangeArrowheads="1"/>
            </p:cNvSpPr>
            <p:nvPr/>
          </p:nvSpPr>
          <p:spPr bwMode="auto">
            <a:xfrm>
              <a:off x="3061" y="1253"/>
              <a:ext cx="38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kk-KZ" sz="3200" b="1" dirty="0" smtClean="0"/>
                <a:t>ка</a:t>
              </a:r>
              <a:endParaRPr lang="ru-RU" sz="3200" b="1" dirty="0">
                <a:effectLst/>
              </a:endParaRPr>
            </a:p>
          </p:txBody>
        </p:sp>
      </p:grpSp>
      <p:grpSp>
        <p:nvGrpSpPr>
          <p:cNvPr id="22" name="Group 21"/>
          <p:cNvGrpSpPr>
            <a:grpSpLocks/>
          </p:cNvGrpSpPr>
          <p:nvPr/>
        </p:nvGrpSpPr>
        <p:grpSpPr bwMode="auto">
          <a:xfrm>
            <a:off x="7929586" y="1785926"/>
            <a:ext cx="647700" cy="1943100"/>
            <a:chOff x="4967" y="1117"/>
            <a:chExt cx="408" cy="1224"/>
          </a:xfrm>
        </p:grpSpPr>
        <p:sp>
          <p:nvSpPr>
            <p:cNvPr id="23" name="Oval 22"/>
            <p:cNvSpPr>
              <a:spLocks noChangeArrowheads="1"/>
            </p:cNvSpPr>
            <p:nvPr/>
          </p:nvSpPr>
          <p:spPr bwMode="auto">
            <a:xfrm>
              <a:off x="4967" y="1117"/>
              <a:ext cx="408" cy="862"/>
            </a:xfrm>
            <a:prstGeom prst="ellipse">
              <a:avLst/>
            </a:prstGeom>
            <a:solidFill>
              <a:srgbClr val="FFFF00"/>
            </a:solidFill>
            <a:ln w="9525">
              <a:solidFill>
                <a:srgbClr val="FFFF00"/>
              </a:solidFill>
              <a:round/>
              <a:headEnd/>
              <a:tailEnd/>
            </a:ln>
          </p:spPr>
          <p:txBody>
            <a:bodyPr wrap="none" anchor="ctr"/>
            <a:lstStyle/>
            <a:p>
              <a:endParaRPr lang="ru-RU" i="1">
                <a:effectLst/>
              </a:endParaRPr>
            </a:p>
          </p:txBody>
        </p:sp>
        <p:sp>
          <p:nvSpPr>
            <p:cNvPr id="24" name="Freeform 23"/>
            <p:cNvSpPr>
              <a:spLocks/>
            </p:cNvSpPr>
            <p:nvPr/>
          </p:nvSpPr>
          <p:spPr bwMode="auto">
            <a:xfrm>
              <a:off x="5133" y="1979"/>
              <a:ext cx="151" cy="362"/>
            </a:xfrm>
            <a:custGeom>
              <a:avLst/>
              <a:gdLst>
                <a:gd name="T0" fmla="*/ 15 w 151"/>
                <a:gd name="T1" fmla="*/ 0 h 362"/>
                <a:gd name="T2" fmla="*/ 151 w 151"/>
                <a:gd name="T3" fmla="*/ 136 h 362"/>
                <a:gd name="T4" fmla="*/ 15 w 151"/>
                <a:gd name="T5" fmla="*/ 226 h 362"/>
                <a:gd name="T6" fmla="*/ 60 w 151"/>
                <a:gd name="T7" fmla="*/ 362 h 362"/>
                <a:gd name="T8" fmla="*/ 0 60000 65536"/>
                <a:gd name="T9" fmla="*/ 0 60000 65536"/>
                <a:gd name="T10" fmla="*/ 0 60000 65536"/>
                <a:gd name="T11" fmla="*/ 0 60000 65536"/>
                <a:gd name="T12" fmla="*/ 0 w 151"/>
                <a:gd name="T13" fmla="*/ 0 h 362"/>
                <a:gd name="T14" fmla="*/ 151 w 151"/>
                <a:gd name="T15" fmla="*/ 362 h 362"/>
              </a:gdLst>
              <a:ahLst/>
              <a:cxnLst>
                <a:cxn ang="T8">
                  <a:pos x="T0" y="T1"/>
                </a:cxn>
                <a:cxn ang="T9">
                  <a:pos x="T2" y="T3"/>
                </a:cxn>
                <a:cxn ang="T10">
                  <a:pos x="T4" y="T5"/>
                </a:cxn>
                <a:cxn ang="T11">
                  <a:pos x="T6" y="T7"/>
                </a:cxn>
              </a:cxnLst>
              <a:rect l="T12" t="T13" r="T14" b="T15"/>
              <a:pathLst>
                <a:path w="151" h="362">
                  <a:moveTo>
                    <a:pt x="15" y="0"/>
                  </a:moveTo>
                  <a:cubicBezTo>
                    <a:pt x="83" y="49"/>
                    <a:pt x="151" y="98"/>
                    <a:pt x="151" y="136"/>
                  </a:cubicBezTo>
                  <a:cubicBezTo>
                    <a:pt x="151" y="174"/>
                    <a:pt x="30" y="188"/>
                    <a:pt x="15" y="226"/>
                  </a:cubicBezTo>
                  <a:cubicBezTo>
                    <a:pt x="0" y="264"/>
                    <a:pt x="53" y="339"/>
                    <a:pt x="60" y="362"/>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ru-RU"/>
            </a:p>
          </p:txBody>
        </p:sp>
        <p:sp>
          <p:nvSpPr>
            <p:cNvPr id="25" name="Text Box 24"/>
            <p:cNvSpPr txBox="1">
              <a:spLocks noChangeArrowheads="1"/>
            </p:cNvSpPr>
            <p:nvPr/>
          </p:nvSpPr>
          <p:spPr bwMode="auto">
            <a:xfrm>
              <a:off x="4967" y="1344"/>
              <a:ext cx="368"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kk-KZ" sz="3200" b="1" dirty="0" smtClean="0"/>
                <a:t>ға</a:t>
              </a:r>
              <a:endParaRPr lang="ru-RU" sz="3200" b="1" dirty="0">
                <a:effectLst/>
              </a:endParaRPr>
            </a:p>
          </p:txBody>
        </p:sp>
      </p:grpSp>
      <p:grpSp>
        <p:nvGrpSpPr>
          <p:cNvPr id="26" name="Group 25"/>
          <p:cNvGrpSpPr>
            <a:grpSpLocks/>
          </p:cNvGrpSpPr>
          <p:nvPr/>
        </p:nvGrpSpPr>
        <p:grpSpPr bwMode="auto">
          <a:xfrm>
            <a:off x="2285984" y="2857496"/>
            <a:ext cx="1643074" cy="2016125"/>
            <a:chOff x="703" y="2614"/>
            <a:chExt cx="765" cy="1270"/>
          </a:xfrm>
        </p:grpSpPr>
        <p:sp>
          <p:nvSpPr>
            <p:cNvPr id="27" name="Oval 26"/>
            <p:cNvSpPr>
              <a:spLocks noChangeArrowheads="1"/>
            </p:cNvSpPr>
            <p:nvPr/>
          </p:nvSpPr>
          <p:spPr bwMode="auto">
            <a:xfrm>
              <a:off x="703" y="2614"/>
              <a:ext cx="499" cy="725"/>
            </a:xfrm>
            <a:prstGeom prst="ellipse">
              <a:avLst/>
            </a:prstGeom>
            <a:solidFill>
              <a:srgbClr val="F595F5"/>
            </a:solidFill>
            <a:ln w="9525">
              <a:solidFill>
                <a:srgbClr val="F595F5"/>
              </a:solidFill>
              <a:round/>
              <a:headEnd/>
              <a:tailEnd/>
            </a:ln>
          </p:spPr>
          <p:txBody>
            <a:bodyPr wrap="none" anchor="ctr"/>
            <a:lstStyle/>
            <a:p>
              <a:endParaRPr lang="ru-RU" i="1">
                <a:effectLst/>
              </a:endParaRPr>
            </a:p>
          </p:txBody>
        </p:sp>
        <p:sp>
          <p:nvSpPr>
            <p:cNvPr id="28" name="Freeform 27"/>
            <p:cNvSpPr>
              <a:spLocks/>
            </p:cNvSpPr>
            <p:nvPr/>
          </p:nvSpPr>
          <p:spPr bwMode="auto">
            <a:xfrm>
              <a:off x="741" y="3339"/>
              <a:ext cx="257" cy="545"/>
            </a:xfrm>
            <a:custGeom>
              <a:avLst/>
              <a:gdLst>
                <a:gd name="T0" fmla="*/ 189 w 257"/>
                <a:gd name="T1" fmla="*/ 0 h 545"/>
                <a:gd name="T2" fmla="*/ 7 w 257"/>
                <a:gd name="T3" fmla="*/ 136 h 545"/>
                <a:gd name="T4" fmla="*/ 234 w 257"/>
                <a:gd name="T5" fmla="*/ 318 h 545"/>
                <a:gd name="T6" fmla="*/ 143 w 257"/>
                <a:gd name="T7" fmla="*/ 545 h 545"/>
                <a:gd name="T8" fmla="*/ 0 60000 65536"/>
                <a:gd name="T9" fmla="*/ 0 60000 65536"/>
                <a:gd name="T10" fmla="*/ 0 60000 65536"/>
                <a:gd name="T11" fmla="*/ 0 60000 65536"/>
                <a:gd name="T12" fmla="*/ 0 w 257"/>
                <a:gd name="T13" fmla="*/ 0 h 545"/>
                <a:gd name="T14" fmla="*/ 257 w 257"/>
                <a:gd name="T15" fmla="*/ 545 h 545"/>
              </a:gdLst>
              <a:ahLst/>
              <a:cxnLst>
                <a:cxn ang="T8">
                  <a:pos x="T0" y="T1"/>
                </a:cxn>
                <a:cxn ang="T9">
                  <a:pos x="T2" y="T3"/>
                </a:cxn>
                <a:cxn ang="T10">
                  <a:pos x="T4" y="T5"/>
                </a:cxn>
                <a:cxn ang="T11">
                  <a:pos x="T6" y="T7"/>
                </a:cxn>
              </a:cxnLst>
              <a:rect l="T12" t="T13" r="T14" b="T15"/>
              <a:pathLst>
                <a:path w="257" h="545">
                  <a:moveTo>
                    <a:pt x="189" y="0"/>
                  </a:moveTo>
                  <a:cubicBezTo>
                    <a:pt x="94" y="41"/>
                    <a:pt x="0" y="83"/>
                    <a:pt x="7" y="136"/>
                  </a:cubicBezTo>
                  <a:cubicBezTo>
                    <a:pt x="14" y="189"/>
                    <a:pt x="211" y="250"/>
                    <a:pt x="234" y="318"/>
                  </a:cubicBezTo>
                  <a:cubicBezTo>
                    <a:pt x="257" y="386"/>
                    <a:pt x="158" y="507"/>
                    <a:pt x="143" y="545"/>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ru-RU"/>
            </a:p>
          </p:txBody>
        </p:sp>
        <p:sp>
          <p:nvSpPr>
            <p:cNvPr id="29" name="Text Box 28"/>
            <p:cNvSpPr txBox="1">
              <a:spLocks noChangeArrowheads="1"/>
            </p:cNvSpPr>
            <p:nvPr/>
          </p:nvSpPr>
          <p:spPr bwMode="auto">
            <a:xfrm>
              <a:off x="748" y="2795"/>
              <a:ext cx="720"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kk-KZ" sz="3200" b="1" dirty="0" smtClean="0"/>
                <a:t>жор</a:t>
              </a:r>
              <a:endParaRPr lang="ru-RU" sz="3200" b="1" dirty="0">
                <a:effectLst/>
              </a:endParaRPr>
            </a:p>
          </p:txBody>
        </p:sp>
      </p:grpSp>
      <p:grpSp>
        <p:nvGrpSpPr>
          <p:cNvPr id="30" name="Group 29"/>
          <p:cNvGrpSpPr>
            <a:grpSpLocks/>
          </p:cNvGrpSpPr>
          <p:nvPr/>
        </p:nvGrpSpPr>
        <p:grpSpPr bwMode="auto">
          <a:xfrm>
            <a:off x="1643042" y="4929198"/>
            <a:ext cx="935037" cy="1584325"/>
            <a:chOff x="1565" y="2341"/>
            <a:chExt cx="589" cy="998"/>
          </a:xfrm>
        </p:grpSpPr>
        <p:sp>
          <p:nvSpPr>
            <p:cNvPr id="31" name="Oval 30"/>
            <p:cNvSpPr>
              <a:spLocks noChangeArrowheads="1"/>
            </p:cNvSpPr>
            <p:nvPr/>
          </p:nvSpPr>
          <p:spPr bwMode="auto">
            <a:xfrm>
              <a:off x="1565" y="2341"/>
              <a:ext cx="589" cy="635"/>
            </a:xfrm>
            <a:prstGeom prst="ellipse">
              <a:avLst/>
            </a:prstGeom>
            <a:solidFill>
              <a:srgbClr val="0066FF"/>
            </a:solidFill>
            <a:ln w="9525">
              <a:solidFill>
                <a:srgbClr val="0066FF"/>
              </a:solidFill>
              <a:round/>
              <a:headEnd/>
              <a:tailEnd/>
            </a:ln>
          </p:spPr>
          <p:txBody>
            <a:bodyPr wrap="none" anchor="ctr"/>
            <a:lstStyle/>
            <a:p>
              <a:endParaRPr lang="ru-RU" i="1">
                <a:effectLst/>
              </a:endParaRPr>
            </a:p>
          </p:txBody>
        </p:sp>
        <p:sp>
          <p:nvSpPr>
            <p:cNvPr id="32" name="Freeform 31"/>
            <p:cNvSpPr>
              <a:spLocks/>
            </p:cNvSpPr>
            <p:nvPr/>
          </p:nvSpPr>
          <p:spPr bwMode="auto">
            <a:xfrm>
              <a:off x="1829" y="2976"/>
              <a:ext cx="144" cy="363"/>
            </a:xfrm>
            <a:custGeom>
              <a:avLst/>
              <a:gdLst>
                <a:gd name="T0" fmla="*/ 8 w 144"/>
                <a:gd name="T1" fmla="*/ 0 h 363"/>
                <a:gd name="T2" fmla="*/ 144 w 144"/>
                <a:gd name="T3" fmla="*/ 137 h 363"/>
                <a:gd name="T4" fmla="*/ 8 w 144"/>
                <a:gd name="T5" fmla="*/ 227 h 363"/>
                <a:gd name="T6" fmla="*/ 98 w 144"/>
                <a:gd name="T7" fmla="*/ 363 h 363"/>
                <a:gd name="T8" fmla="*/ 0 60000 65536"/>
                <a:gd name="T9" fmla="*/ 0 60000 65536"/>
                <a:gd name="T10" fmla="*/ 0 60000 65536"/>
                <a:gd name="T11" fmla="*/ 0 60000 65536"/>
                <a:gd name="T12" fmla="*/ 0 w 144"/>
                <a:gd name="T13" fmla="*/ 0 h 363"/>
                <a:gd name="T14" fmla="*/ 144 w 144"/>
                <a:gd name="T15" fmla="*/ 363 h 363"/>
              </a:gdLst>
              <a:ahLst/>
              <a:cxnLst>
                <a:cxn ang="T8">
                  <a:pos x="T0" y="T1"/>
                </a:cxn>
                <a:cxn ang="T9">
                  <a:pos x="T2" y="T3"/>
                </a:cxn>
                <a:cxn ang="T10">
                  <a:pos x="T4" y="T5"/>
                </a:cxn>
                <a:cxn ang="T11">
                  <a:pos x="T6" y="T7"/>
                </a:cxn>
              </a:cxnLst>
              <a:rect l="T12" t="T13" r="T14" b="T15"/>
              <a:pathLst>
                <a:path w="144" h="363">
                  <a:moveTo>
                    <a:pt x="8" y="0"/>
                  </a:moveTo>
                  <a:cubicBezTo>
                    <a:pt x="76" y="49"/>
                    <a:pt x="144" y="99"/>
                    <a:pt x="144" y="137"/>
                  </a:cubicBezTo>
                  <a:cubicBezTo>
                    <a:pt x="144" y="175"/>
                    <a:pt x="16" y="189"/>
                    <a:pt x="8" y="227"/>
                  </a:cubicBezTo>
                  <a:cubicBezTo>
                    <a:pt x="0" y="265"/>
                    <a:pt x="83" y="340"/>
                    <a:pt x="98" y="363"/>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ru-RU"/>
            </a:p>
          </p:txBody>
        </p:sp>
        <p:sp>
          <p:nvSpPr>
            <p:cNvPr id="33" name="Text Box 32"/>
            <p:cNvSpPr txBox="1">
              <a:spLocks noChangeArrowheads="1"/>
            </p:cNvSpPr>
            <p:nvPr/>
          </p:nvSpPr>
          <p:spPr bwMode="auto">
            <a:xfrm>
              <a:off x="1655" y="2478"/>
              <a:ext cx="38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kk-KZ" sz="3200" b="1" dirty="0" smtClean="0"/>
                <a:t>қа</a:t>
              </a:r>
              <a:endParaRPr lang="ru-RU" sz="3200" b="1" dirty="0">
                <a:effectLst/>
              </a:endParaRPr>
            </a:p>
          </p:txBody>
        </p:sp>
      </p:grpSp>
      <p:grpSp>
        <p:nvGrpSpPr>
          <p:cNvPr id="34" name="Group 33"/>
          <p:cNvGrpSpPr>
            <a:grpSpLocks/>
          </p:cNvGrpSpPr>
          <p:nvPr/>
        </p:nvGrpSpPr>
        <p:grpSpPr bwMode="auto">
          <a:xfrm>
            <a:off x="3143240" y="4786322"/>
            <a:ext cx="1643074" cy="2303462"/>
            <a:chOff x="2517" y="2115"/>
            <a:chExt cx="453" cy="1451"/>
          </a:xfrm>
        </p:grpSpPr>
        <p:sp>
          <p:nvSpPr>
            <p:cNvPr id="35" name="Oval 34"/>
            <p:cNvSpPr>
              <a:spLocks noChangeArrowheads="1"/>
            </p:cNvSpPr>
            <p:nvPr/>
          </p:nvSpPr>
          <p:spPr bwMode="auto">
            <a:xfrm>
              <a:off x="2562" y="2115"/>
              <a:ext cx="318" cy="998"/>
            </a:xfrm>
            <a:prstGeom prst="ellipse">
              <a:avLst/>
            </a:prstGeom>
            <a:solidFill>
              <a:srgbClr val="FFFF00"/>
            </a:solidFill>
            <a:ln w="9525">
              <a:solidFill>
                <a:srgbClr val="FFFF00"/>
              </a:solidFill>
              <a:round/>
              <a:headEnd/>
              <a:tailEnd/>
            </a:ln>
          </p:spPr>
          <p:txBody>
            <a:bodyPr wrap="none" anchor="ctr"/>
            <a:lstStyle/>
            <a:p>
              <a:endParaRPr lang="ru-RU" i="1">
                <a:effectLst/>
              </a:endParaRPr>
            </a:p>
          </p:txBody>
        </p:sp>
        <p:sp>
          <p:nvSpPr>
            <p:cNvPr id="36" name="Freeform 35"/>
            <p:cNvSpPr>
              <a:spLocks/>
            </p:cNvSpPr>
            <p:nvPr/>
          </p:nvSpPr>
          <p:spPr bwMode="auto">
            <a:xfrm>
              <a:off x="2593" y="3113"/>
              <a:ext cx="166" cy="453"/>
            </a:xfrm>
            <a:custGeom>
              <a:avLst/>
              <a:gdLst>
                <a:gd name="T0" fmla="*/ 106 w 166"/>
                <a:gd name="T1" fmla="*/ 0 h 453"/>
                <a:gd name="T2" fmla="*/ 151 w 166"/>
                <a:gd name="T3" fmla="*/ 272 h 453"/>
                <a:gd name="T4" fmla="*/ 15 w 166"/>
                <a:gd name="T5" fmla="*/ 317 h 453"/>
                <a:gd name="T6" fmla="*/ 60 w 166"/>
                <a:gd name="T7" fmla="*/ 453 h 453"/>
                <a:gd name="T8" fmla="*/ 0 60000 65536"/>
                <a:gd name="T9" fmla="*/ 0 60000 65536"/>
                <a:gd name="T10" fmla="*/ 0 60000 65536"/>
                <a:gd name="T11" fmla="*/ 0 60000 65536"/>
                <a:gd name="T12" fmla="*/ 0 w 166"/>
                <a:gd name="T13" fmla="*/ 0 h 453"/>
                <a:gd name="T14" fmla="*/ 166 w 166"/>
                <a:gd name="T15" fmla="*/ 453 h 453"/>
              </a:gdLst>
              <a:ahLst/>
              <a:cxnLst>
                <a:cxn ang="T8">
                  <a:pos x="T0" y="T1"/>
                </a:cxn>
                <a:cxn ang="T9">
                  <a:pos x="T2" y="T3"/>
                </a:cxn>
                <a:cxn ang="T10">
                  <a:pos x="T4" y="T5"/>
                </a:cxn>
                <a:cxn ang="T11">
                  <a:pos x="T6" y="T7"/>
                </a:cxn>
              </a:cxnLst>
              <a:rect l="T12" t="T13" r="T14" b="T15"/>
              <a:pathLst>
                <a:path w="166" h="453">
                  <a:moveTo>
                    <a:pt x="106" y="0"/>
                  </a:moveTo>
                  <a:cubicBezTo>
                    <a:pt x="136" y="109"/>
                    <a:pt x="166" y="219"/>
                    <a:pt x="151" y="272"/>
                  </a:cubicBezTo>
                  <a:cubicBezTo>
                    <a:pt x="136" y="325"/>
                    <a:pt x="30" y="287"/>
                    <a:pt x="15" y="317"/>
                  </a:cubicBezTo>
                  <a:cubicBezTo>
                    <a:pt x="0" y="347"/>
                    <a:pt x="53" y="430"/>
                    <a:pt x="60" y="453"/>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ru-RU"/>
            </a:p>
          </p:txBody>
        </p:sp>
        <p:sp>
          <p:nvSpPr>
            <p:cNvPr id="37" name="Text Box 36"/>
            <p:cNvSpPr txBox="1">
              <a:spLocks noChangeArrowheads="1"/>
            </p:cNvSpPr>
            <p:nvPr/>
          </p:nvSpPr>
          <p:spPr bwMode="auto">
            <a:xfrm>
              <a:off x="2517" y="2478"/>
              <a:ext cx="453"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sz="3200" b="1" dirty="0" smtClean="0"/>
                <a:t> </a:t>
              </a:r>
              <a:r>
                <a:rPr lang="ru-RU" sz="3200" b="1" dirty="0" err="1" smtClean="0"/>
                <a:t>шаң</a:t>
              </a:r>
              <a:endParaRPr lang="ru-RU" sz="3200" b="1" dirty="0">
                <a:effectLst/>
              </a:endParaRPr>
            </a:p>
          </p:txBody>
        </p:sp>
      </p:grpSp>
      <p:grpSp>
        <p:nvGrpSpPr>
          <p:cNvPr id="38" name="Group 37"/>
          <p:cNvGrpSpPr>
            <a:grpSpLocks/>
          </p:cNvGrpSpPr>
          <p:nvPr/>
        </p:nvGrpSpPr>
        <p:grpSpPr bwMode="auto">
          <a:xfrm>
            <a:off x="6500826" y="3143248"/>
            <a:ext cx="1285884" cy="1725613"/>
            <a:chOff x="3490" y="2025"/>
            <a:chExt cx="454" cy="1087"/>
          </a:xfrm>
        </p:grpSpPr>
        <p:sp>
          <p:nvSpPr>
            <p:cNvPr id="39" name="Oval 38"/>
            <p:cNvSpPr>
              <a:spLocks noChangeArrowheads="1"/>
            </p:cNvSpPr>
            <p:nvPr/>
          </p:nvSpPr>
          <p:spPr bwMode="auto">
            <a:xfrm>
              <a:off x="3490" y="2025"/>
              <a:ext cx="454" cy="544"/>
            </a:xfrm>
            <a:prstGeom prst="ellipse">
              <a:avLst/>
            </a:prstGeom>
            <a:solidFill>
              <a:srgbClr val="EF3C0B"/>
            </a:solidFill>
            <a:ln w="9525">
              <a:solidFill>
                <a:srgbClr val="EF3C0B"/>
              </a:solidFill>
              <a:round/>
              <a:headEnd/>
              <a:tailEnd/>
            </a:ln>
          </p:spPr>
          <p:txBody>
            <a:bodyPr wrap="none" anchor="ctr"/>
            <a:lstStyle/>
            <a:p>
              <a:endParaRPr lang="ru-RU" i="1" dirty="0">
                <a:solidFill>
                  <a:srgbClr val="92D050"/>
                </a:solidFill>
                <a:effectLst/>
              </a:endParaRPr>
            </a:p>
          </p:txBody>
        </p:sp>
        <p:sp>
          <p:nvSpPr>
            <p:cNvPr id="40" name="Freeform 39"/>
            <p:cNvSpPr>
              <a:spLocks/>
            </p:cNvSpPr>
            <p:nvPr/>
          </p:nvSpPr>
          <p:spPr bwMode="auto">
            <a:xfrm>
              <a:off x="3651" y="2568"/>
              <a:ext cx="190" cy="544"/>
            </a:xfrm>
            <a:custGeom>
              <a:avLst/>
              <a:gdLst>
                <a:gd name="T0" fmla="*/ 54 w 190"/>
                <a:gd name="T1" fmla="*/ 0 h 544"/>
                <a:gd name="T2" fmla="*/ 145 w 190"/>
                <a:gd name="T3" fmla="*/ 136 h 544"/>
                <a:gd name="T4" fmla="*/ 8 w 190"/>
                <a:gd name="T5" fmla="*/ 272 h 544"/>
                <a:gd name="T6" fmla="*/ 190 w 190"/>
                <a:gd name="T7" fmla="*/ 544 h 544"/>
                <a:gd name="T8" fmla="*/ 0 60000 65536"/>
                <a:gd name="T9" fmla="*/ 0 60000 65536"/>
                <a:gd name="T10" fmla="*/ 0 60000 65536"/>
                <a:gd name="T11" fmla="*/ 0 60000 65536"/>
                <a:gd name="T12" fmla="*/ 0 w 190"/>
                <a:gd name="T13" fmla="*/ 0 h 544"/>
                <a:gd name="T14" fmla="*/ 190 w 190"/>
                <a:gd name="T15" fmla="*/ 544 h 544"/>
              </a:gdLst>
              <a:ahLst/>
              <a:cxnLst>
                <a:cxn ang="T8">
                  <a:pos x="T0" y="T1"/>
                </a:cxn>
                <a:cxn ang="T9">
                  <a:pos x="T2" y="T3"/>
                </a:cxn>
                <a:cxn ang="T10">
                  <a:pos x="T4" y="T5"/>
                </a:cxn>
                <a:cxn ang="T11">
                  <a:pos x="T6" y="T7"/>
                </a:cxn>
              </a:cxnLst>
              <a:rect l="T12" t="T13" r="T14" b="T15"/>
              <a:pathLst>
                <a:path w="190" h="544">
                  <a:moveTo>
                    <a:pt x="54" y="0"/>
                  </a:moveTo>
                  <a:cubicBezTo>
                    <a:pt x="103" y="45"/>
                    <a:pt x="153" y="91"/>
                    <a:pt x="145" y="136"/>
                  </a:cubicBezTo>
                  <a:cubicBezTo>
                    <a:pt x="137" y="181"/>
                    <a:pt x="0" y="204"/>
                    <a:pt x="8" y="272"/>
                  </a:cubicBezTo>
                  <a:cubicBezTo>
                    <a:pt x="16" y="340"/>
                    <a:pt x="160" y="499"/>
                    <a:pt x="190" y="544"/>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ru-RU"/>
            </a:p>
          </p:txBody>
        </p:sp>
        <p:sp>
          <p:nvSpPr>
            <p:cNvPr id="41" name="Text Box 40"/>
            <p:cNvSpPr txBox="1">
              <a:spLocks noChangeArrowheads="1"/>
            </p:cNvSpPr>
            <p:nvPr/>
          </p:nvSpPr>
          <p:spPr bwMode="auto">
            <a:xfrm>
              <a:off x="3515" y="2115"/>
              <a:ext cx="401"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sz="3200" b="1" dirty="0" smtClean="0">
                  <a:effectLst/>
                </a:rPr>
                <a:t>  </a:t>
              </a:r>
              <a:r>
                <a:rPr lang="ru-RU" sz="3200" b="1" dirty="0" smtClean="0"/>
                <a:t>пан</a:t>
              </a:r>
              <a:endParaRPr lang="ru-RU" sz="3200" b="1" dirty="0">
                <a:effectLst/>
              </a:endParaRPr>
            </a:p>
          </p:txBody>
        </p:sp>
      </p:grpSp>
      <p:grpSp>
        <p:nvGrpSpPr>
          <p:cNvPr id="42" name="Group 41"/>
          <p:cNvGrpSpPr>
            <a:grpSpLocks/>
          </p:cNvGrpSpPr>
          <p:nvPr/>
        </p:nvGrpSpPr>
        <p:grpSpPr bwMode="auto">
          <a:xfrm>
            <a:off x="6929454" y="4929198"/>
            <a:ext cx="863600" cy="1512888"/>
            <a:chOff x="4014" y="2840"/>
            <a:chExt cx="544" cy="953"/>
          </a:xfrm>
        </p:grpSpPr>
        <p:sp>
          <p:nvSpPr>
            <p:cNvPr id="43" name="Oval 42"/>
            <p:cNvSpPr>
              <a:spLocks noChangeArrowheads="1"/>
            </p:cNvSpPr>
            <p:nvPr/>
          </p:nvSpPr>
          <p:spPr bwMode="auto">
            <a:xfrm>
              <a:off x="4014" y="2840"/>
              <a:ext cx="544" cy="726"/>
            </a:xfrm>
            <a:prstGeom prst="ellipse">
              <a:avLst/>
            </a:prstGeom>
            <a:solidFill>
              <a:srgbClr val="66FFCC"/>
            </a:solidFill>
            <a:ln w="9525">
              <a:solidFill>
                <a:srgbClr val="66FFCC"/>
              </a:solidFill>
              <a:round/>
              <a:headEnd/>
              <a:tailEnd/>
            </a:ln>
          </p:spPr>
          <p:txBody>
            <a:bodyPr wrap="none" anchor="ctr"/>
            <a:lstStyle/>
            <a:p>
              <a:endParaRPr lang="ru-RU" i="1">
                <a:effectLst/>
              </a:endParaRPr>
            </a:p>
          </p:txBody>
        </p:sp>
        <p:sp>
          <p:nvSpPr>
            <p:cNvPr id="44" name="Freeform 43"/>
            <p:cNvSpPr>
              <a:spLocks/>
            </p:cNvSpPr>
            <p:nvPr/>
          </p:nvSpPr>
          <p:spPr bwMode="auto">
            <a:xfrm>
              <a:off x="4090" y="3566"/>
              <a:ext cx="287" cy="227"/>
            </a:xfrm>
            <a:custGeom>
              <a:avLst/>
              <a:gdLst>
                <a:gd name="T0" fmla="*/ 196 w 287"/>
                <a:gd name="T1" fmla="*/ 0 h 227"/>
                <a:gd name="T2" fmla="*/ 15 w 287"/>
                <a:gd name="T3" fmla="*/ 91 h 227"/>
                <a:gd name="T4" fmla="*/ 287 w 287"/>
                <a:gd name="T5" fmla="*/ 227 h 227"/>
                <a:gd name="T6" fmla="*/ 0 60000 65536"/>
                <a:gd name="T7" fmla="*/ 0 60000 65536"/>
                <a:gd name="T8" fmla="*/ 0 60000 65536"/>
                <a:gd name="T9" fmla="*/ 0 w 287"/>
                <a:gd name="T10" fmla="*/ 0 h 227"/>
                <a:gd name="T11" fmla="*/ 287 w 287"/>
                <a:gd name="T12" fmla="*/ 227 h 227"/>
              </a:gdLst>
              <a:ahLst/>
              <a:cxnLst>
                <a:cxn ang="T6">
                  <a:pos x="T0" y="T1"/>
                </a:cxn>
                <a:cxn ang="T7">
                  <a:pos x="T2" y="T3"/>
                </a:cxn>
                <a:cxn ang="T8">
                  <a:pos x="T4" y="T5"/>
                </a:cxn>
              </a:cxnLst>
              <a:rect l="T9" t="T10" r="T11" b="T12"/>
              <a:pathLst>
                <a:path w="287" h="227">
                  <a:moveTo>
                    <a:pt x="196" y="0"/>
                  </a:moveTo>
                  <a:cubicBezTo>
                    <a:pt x="98" y="26"/>
                    <a:pt x="0" y="53"/>
                    <a:pt x="15" y="91"/>
                  </a:cubicBezTo>
                  <a:cubicBezTo>
                    <a:pt x="30" y="129"/>
                    <a:pt x="242" y="204"/>
                    <a:pt x="287" y="227"/>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ru-RU"/>
            </a:p>
          </p:txBody>
        </p:sp>
        <p:sp>
          <p:nvSpPr>
            <p:cNvPr id="45" name="Text Box 44"/>
            <p:cNvSpPr txBox="1">
              <a:spLocks noChangeArrowheads="1"/>
            </p:cNvSpPr>
            <p:nvPr/>
          </p:nvSpPr>
          <p:spPr bwMode="auto">
            <a:xfrm>
              <a:off x="4059" y="3022"/>
              <a:ext cx="446"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kk-KZ" sz="3200" b="1" dirty="0" smtClean="0"/>
                <a:t>ғы</a:t>
              </a:r>
              <a:endParaRPr lang="ru-RU" sz="3200" b="1" dirty="0">
                <a:effectLst/>
              </a:endParaRPr>
            </a:p>
          </p:txBody>
        </p:sp>
      </p:grpSp>
      <p:grpSp>
        <p:nvGrpSpPr>
          <p:cNvPr id="46" name="Group 45"/>
          <p:cNvGrpSpPr>
            <a:grpSpLocks/>
          </p:cNvGrpSpPr>
          <p:nvPr/>
        </p:nvGrpSpPr>
        <p:grpSpPr bwMode="auto">
          <a:xfrm>
            <a:off x="8215338" y="4071942"/>
            <a:ext cx="792163" cy="1800225"/>
            <a:chOff x="4740" y="2432"/>
            <a:chExt cx="499" cy="1134"/>
          </a:xfrm>
        </p:grpSpPr>
        <p:sp>
          <p:nvSpPr>
            <p:cNvPr id="47" name="Oval 46"/>
            <p:cNvSpPr>
              <a:spLocks noChangeArrowheads="1"/>
            </p:cNvSpPr>
            <p:nvPr/>
          </p:nvSpPr>
          <p:spPr bwMode="auto">
            <a:xfrm>
              <a:off x="4740" y="2432"/>
              <a:ext cx="499" cy="681"/>
            </a:xfrm>
            <a:prstGeom prst="ellipse">
              <a:avLst/>
            </a:prstGeom>
            <a:solidFill>
              <a:srgbClr val="FF9900"/>
            </a:solidFill>
            <a:ln w="9525">
              <a:solidFill>
                <a:srgbClr val="FF9900"/>
              </a:solidFill>
              <a:round/>
              <a:headEnd/>
              <a:tailEnd/>
            </a:ln>
          </p:spPr>
          <p:txBody>
            <a:bodyPr wrap="none" anchor="ctr"/>
            <a:lstStyle/>
            <a:p>
              <a:endParaRPr lang="ru-RU" i="1">
                <a:effectLst/>
              </a:endParaRPr>
            </a:p>
          </p:txBody>
        </p:sp>
        <p:sp>
          <p:nvSpPr>
            <p:cNvPr id="48" name="Freeform 47"/>
            <p:cNvSpPr>
              <a:spLocks/>
            </p:cNvSpPr>
            <p:nvPr/>
          </p:nvSpPr>
          <p:spPr bwMode="auto">
            <a:xfrm>
              <a:off x="4960" y="3113"/>
              <a:ext cx="195" cy="453"/>
            </a:xfrm>
            <a:custGeom>
              <a:avLst/>
              <a:gdLst>
                <a:gd name="T0" fmla="*/ 52 w 195"/>
                <a:gd name="T1" fmla="*/ 0 h 453"/>
                <a:gd name="T2" fmla="*/ 188 w 195"/>
                <a:gd name="T3" fmla="*/ 181 h 453"/>
                <a:gd name="T4" fmla="*/ 7 w 195"/>
                <a:gd name="T5" fmla="*/ 272 h 453"/>
                <a:gd name="T6" fmla="*/ 143 w 195"/>
                <a:gd name="T7" fmla="*/ 453 h 453"/>
                <a:gd name="T8" fmla="*/ 0 60000 65536"/>
                <a:gd name="T9" fmla="*/ 0 60000 65536"/>
                <a:gd name="T10" fmla="*/ 0 60000 65536"/>
                <a:gd name="T11" fmla="*/ 0 60000 65536"/>
                <a:gd name="T12" fmla="*/ 0 w 195"/>
                <a:gd name="T13" fmla="*/ 0 h 453"/>
                <a:gd name="T14" fmla="*/ 195 w 195"/>
                <a:gd name="T15" fmla="*/ 453 h 453"/>
              </a:gdLst>
              <a:ahLst/>
              <a:cxnLst>
                <a:cxn ang="T8">
                  <a:pos x="T0" y="T1"/>
                </a:cxn>
                <a:cxn ang="T9">
                  <a:pos x="T2" y="T3"/>
                </a:cxn>
                <a:cxn ang="T10">
                  <a:pos x="T4" y="T5"/>
                </a:cxn>
                <a:cxn ang="T11">
                  <a:pos x="T6" y="T7"/>
                </a:cxn>
              </a:cxnLst>
              <a:rect l="T12" t="T13" r="T14" b="T15"/>
              <a:pathLst>
                <a:path w="195" h="453">
                  <a:moveTo>
                    <a:pt x="52" y="0"/>
                  </a:moveTo>
                  <a:cubicBezTo>
                    <a:pt x="123" y="68"/>
                    <a:pt x="195" y="136"/>
                    <a:pt x="188" y="181"/>
                  </a:cubicBezTo>
                  <a:cubicBezTo>
                    <a:pt x="181" y="226"/>
                    <a:pt x="14" y="227"/>
                    <a:pt x="7" y="272"/>
                  </a:cubicBezTo>
                  <a:cubicBezTo>
                    <a:pt x="0" y="317"/>
                    <a:pt x="120" y="423"/>
                    <a:pt x="143" y="453"/>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ru-RU"/>
            </a:p>
          </p:txBody>
        </p:sp>
        <p:sp>
          <p:nvSpPr>
            <p:cNvPr id="49" name="Text Box 48"/>
            <p:cNvSpPr txBox="1">
              <a:spLocks noChangeArrowheads="1"/>
            </p:cNvSpPr>
            <p:nvPr/>
          </p:nvSpPr>
          <p:spPr bwMode="auto">
            <a:xfrm>
              <a:off x="4785" y="2614"/>
              <a:ext cx="424"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kk-KZ" sz="3200" b="1" dirty="0" smtClean="0">
                  <a:effectLst/>
                </a:rPr>
                <a:t>ла</a:t>
              </a:r>
              <a:endParaRPr lang="ru-RU" sz="3200" b="1" dirty="0">
                <a:effectLst/>
              </a:endParaRPr>
            </a:p>
          </p:txBody>
        </p:sp>
      </p:grpSp>
      <p:sp>
        <p:nvSpPr>
          <p:cNvPr id="50" name="Прямоугольник 49"/>
          <p:cNvSpPr/>
          <p:nvPr/>
        </p:nvSpPr>
        <p:spPr>
          <a:xfrm>
            <a:off x="357159" y="214290"/>
            <a:ext cx="8929750" cy="707886"/>
          </a:xfrm>
          <a:prstGeom prst="rect">
            <a:avLst/>
          </a:prstGeom>
          <a:noFill/>
        </p:spPr>
        <p:txBody>
          <a:bodyPr wrap="square" lIns="91440" tIns="45720" rIns="91440" bIns="45720">
            <a:spAutoFit/>
            <a:scene3d>
              <a:camera prst="perspectiveFront"/>
              <a:lightRig rig="threePt" dir="t"/>
            </a:scene3d>
          </a:bodyPr>
          <a:lstStyle/>
          <a:p>
            <a:pPr algn="ctr"/>
            <a:r>
              <a:rPr lang="ru-RU" sz="4000" b="1" i="1" kern="10" cap="none" spc="0" dirty="0" err="1" smtClean="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reflection blurRad="6350" stA="55000" endA="300" endPos="45500" dir="5400000" sy="-100000" algn="bl" rotWithShape="0"/>
                </a:effectLst>
                <a:latin typeface="Times New Roman"/>
                <a:cs typeface="Times New Roman"/>
              </a:rPr>
              <a:t>Буынға </a:t>
            </a:r>
            <a:r>
              <a:rPr lang="ru-RU" sz="4000" b="1" i="1" kern="10" dirty="0" err="1" smtClean="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reflection blurRad="6350" stA="55000" endA="300" endPos="45500" dir="5400000" sy="-100000" algn="bl" rotWithShape="0"/>
                </a:effectLst>
                <a:latin typeface="Times New Roman"/>
                <a:cs typeface="Times New Roman"/>
              </a:rPr>
              <a:t>буын</a:t>
            </a:r>
            <a:r>
              <a:rPr lang="ru-RU" sz="4000" b="1" i="1" kern="10" dirty="0" smtClean="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reflection blurRad="6350" stA="55000" endA="300" endPos="45500" dir="5400000" sy="-100000" algn="bl" rotWithShape="0"/>
                </a:effectLst>
                <a:latin typeface="Times New Roman"/>
                <a:cs typeface="Times New Roman"/>
              </a:rPr>
              <a:t> </a:t>
            </a:r>
            <a:r>
              <a:rPr lang="ru-RU" sz="4000" b="1" i="1" kern="10" dirty="0" err="1" smtClean="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reflection blurRad="6350" stA="55000" endA="300" endPos="45500" dir="5400000" sy="-100000" algn="bl" rotWithShape="0"/>
                </a:effectLst>
                <a:latin typeface="Times New Roman"/>
                <a:cs typeface="Times New Roman"/>
              </a:rPr>
              <a:t>қос</a:t>
            </a:r>
            <a:r>
              <a:rPr lang="ru-RU" sz="4000" b="1" i="1" kern="10" cap="none" spc="0" dirty="0" err="1" smtClean="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reflection blurRad="6350" stA="55000" endA="300" endPos="45500" dir="5400000" sy="-100000" algn="bl" rotWithShape="0"/>
                </a:effectLst>
                <a:latin typeface="Times New Roman"/>
                <a:cs typeface="Times New Roman"/>
              </a:rPr>
              <a:t>...</a:t>
            </a:r>
            <a:endParaRPr lang="ru-RU" sz="4000" b="1" cap="none" spc="0" dirty="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reflection blurRad="6350" stA="55000" endA="300" endPos="45500" dir="5400000" sy="-100000" algn="bl" rotWithShape="0"/>
              </a:effectLs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0" fill="hold"/>
                                        <p:tgtEl>
                                          <p:spTgt spid="10"/>
                                        </p:tgtEl>
                                        <p:attrNameLst>
                                          <p:attrName>ppt_x</p:attrName>
                                        </p:attrNameLst>
                                      </p:cBhvr>
                                      <p:tavLst>
                                        <p:tav tm="0">
                                          <p:val>
                                            <p:strVal val="#ppt_x"/>
                                          </p:val>
                                        </p:tav>
                                        <p:tav tm="100000">
                                          <p:val>
                                            <p:strVal val="#ppt_x"/>
                                          </p:val>
                                        </p:tav>
                                      </p:tavLst>
                                    </p:anim>
                                    <p:anim calcmode="lin" valueType="num">
                                      <p:cBhvr additive="base">
                                        <p:cTn id="8"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0" fill="hold"/>
                                        <p:tgtEl>
                                          <p:spTgt spid="5"/>
                                        </p:tgtEl>
                                        <p:attrNameLst>
                                          <p:attrName>ppt_x</p:attrName>
                                        </p:attrNameLst>
                                      </p:cBhvr>
                                      <p:tavLst>
                                        <p:tav tm="0">
                                          <p:val>
                                            <p:strVal val="#ppt_x"/>
                                          </p:val>
                                        </p:tav>
                                        <p:tav tm="100000">
                                          <p:val>
                                            <p:strVal val="#ppt_x"/>
                                          </p:val>
                                        </p:tav>
                                      </p:tavLst>
                                    </p:anim>
                                    <p:anim calcmode="lin" valueType="num">
                                      <p:cBhvr additive="base">
                                        <p:cTn id="14"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0" fill="hold"/>
                                        <p:tgtEl>
                                          <p:spTgt spid="26"/>
                                        </p:tgtEl>
                                        <p:attrNameLst>
                                          <p:attrName>ppt_x</p:attrName>
                                        </p:attrNameLst>
                                      </p:cBhvr>
                                      <p:tavLst>
                                        <p:tav tm="0">
                                          <p:val>
                                            <p:strVal val="#ppt_x"/>
                                          </p:val>
                                        </p:tav>
                                        <p:tav tm="100000">
                                          <p:val>
                                            <p:strVal val="#ppt_x"/>
                                          </p:val>
                                        </p:tav>
                                      </p:tavLst>
                                    </p:anim>
                                    <p:anim calcmode="lin" valueType="num">
                                      <p:cBhvr additive="base">
                                        <p:cTn id="20" dur="5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0" fill="hold"/>
                                        <p:tgtEl>
                                          <p:spTgt spid="30"/>
                                        </p:tgtEl>
                                        <p:attrNameLst>
                                          <p:attrName>ppt_x</p:attrName>
                                        </p:attrNameLst>
                                      </p:cBhvr>
                                      <p:tavLst>
                                        <p:tav tm="0">
                                          <p:val>
                                            <p:strVal val="#ppt_x"/>
                                          </p:val>
                                        </p:tav>
                                        <p:tav tm="100000">
                                          <p:val>
                                            <p:strVal val="#ppt_x"/>
                                          </p:val>
                                        </p:tav>
                                      </p:tavLst>
                                    </p:anim>
                                    <p:anim calcmode="lin" valueType="num">
                                      <p:cBhvr additive="base">
                                        <p:cTn id="26" dur="5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0" fill="hold"/>
                                        <p:tgtEl>
                                          <p:spTgt spid="34"/>
                                        </p:tgtEl>
                                        <p:attrNameLst>
                                          <p:attrName>ppt_x</p:attrName>
                                        </p:attrNameLst>
                                      </p:cBhvr>
                                      <p:tavLst>
                                        <p:tav tm="0">
                                          <p:val>
                                            <p:strVal val="#ppt_x"/>
                                          </p:val>
                                        </p:tav>
                                        <p:tav tm="100000">
                                          <p:val>
                                            <p:strVal val="#ppt_x"/>
                                          </p:val>
                                        </p:tav>
                                      </p:tavLst>
                                    </p:anim>
                                    <p:anim calcmode="lin" valueType="num">
                                      <p:cBhvr additive="base">
                                        <p:cTn id="32" dur="5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1190</TotalTime>
  <Words>331</Words>
  <Application>Microsoft Office PowerPoint</Application>
  <PresentationFormat>Экран (4:3)</PresentationFormat>
  <Paragraphs>168</Paragraphs>
  <Slides>12</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4" baseType="lpstr">
      <vt:lpstr>Тема Office</vt:lpstr>
      <vt:lpstr>Слайд</vt:lpstr>
      <vt:lpstr>Аққұдық орта мектебі</vt:lpstr>
      <vt:lpstr>Слайд 2</vt:lpstr>
      <vt:lpstr>Слайд 3</vt:lpstr>
      <vt:lpstr>Слайд 4</vt:lpstr>
      <vt:lpstr>Слайд 5</vt:lpstr>
      <vt:lpstr> Алфавит </vt:lpstr>
      <vt:lpstr>Слайд 7</vt:lpstr>
      <vt:lpstr>Слайд 8</vt:lpstr>
      <vt:lpstr> </vt:lpstr>
      <vt:lpstr>Слайд 10</vt:lpstr>
      <vt:lpstr>Слайд 11</vt:lpstr>
      <vt:lpstr>Слайд 12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GGG</cp:lastModifiedBy>
  <cp:revision>113</cp:revision>
  <dcterms:created xsi:type="dcterms:W3CDTF">2012-12-08T14:10:36Z</dcterms:created>
  <dcterms:modified xsi:type="dcterms:W3CDTF">2020-01-20T04:25:47Z</dcterms:modified>
</cp:coreProperties>
</file>