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0D47B-6F37-4489-8E51-3AC41AE5217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A283B-5A35-4C15-9964-A660393AB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A283B-5A35-4C15-9964-A660393AB31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A283B-5A35-4C15-9964-A660393AB31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A283B-5A35-4C15-9964-A660393AB31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A283B-5A35-4C15-9964-A660393AB31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images.wallpaperscraft.ru/image/fon_linii_svetlyy_polosy_28053_1600x1200.jpg"/>
          <p:cNvPicPr>
            <a:picLocks noChangeAspect="1" noChangeArrowheads="1"/>
          </p:cNvPicPr>
          <p:nvPr/>
        </p:nvPicPr>
        <p:blipFill>
          <a:blip r:embed="rId2"/>
          <a:srcRect b="28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https://bilimdinews.kz/wp-content/uploads/2019/06/100-zha-a-o-uly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images.wallpaperscraft.ru/image/fon_linii_svetlyy_polosy_28053_1600x1200.jpg"/>
          <p:cNvPicPr>
            <a:picLocks noChangeAspect="1" noChangeArrowheads="1"/>
          </p:cNvPicPr>
          <p:nvPr/>
        </p:nvPicPr>
        <p:blipFill>
          <a:blip r:embed="rId2"/>
          <a:srcRect b="28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15436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Жаңа гуманитарлық білім . </a:t>
            </a:r>
          </a:p>
          <a:p>
            <a:pPr algn="ctr"/>
            <a:r>
              <a:rPr lang="kk-KZ" sz="4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 тіліндегі </a:t>
            </a:r>
          </a:p>
          <a:p>
            <a:pPr algn="ctr"/>
            <a:r>
              <a:rPr lang="kk-KZ" sz="4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жаңа оқулық. </a:t>
            </a:r>
          </a:p>
          <a:p>
            <a:pPr algn="ctr"/>
            <a:endParaRPr lang="kk-KZ" sz="4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Новое гуманитарное образование.</a:t>
            </a:r>
          </a:p>
          <a:p>
            <a:pPr algn="ctr"/>
            <a:r>
              <a:rPr lang="kk-KZ" sz="4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новых книг на казахском языке.</a:t>
            </a:r>
            <a:endParaRPr lang="ru-RU" sz="4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images.wallpaperscraft.ru/image/fon_linii_svetlyy_polosy_28053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14290"/>
            <a:ext cx="81671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ПСИХОЛОГИЯ</a:t>
            </a:r>
            <a:endParaRPr lang="ru-RU" sz="8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elibrary.kaznu.kz/sites/default/files/biobibliographic_index/img_the_social_animal_11th_ed_ru_152335104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2788717" cy="4000528"/>
          </a:xfrm>
          <a:prstGeom prst="rect">
            <a:avLst/>
          </a:prstGeom>
          <a:noFill/>
        </p:spPr>
      </p:pic>
      <p:pic>
        <p:nvPicPr>
          <p:cNvPr id="1034" name="Picture 10" descr="http://elibrary.kaznu.kz/sites/default/files/Besplatnie_resursii/img_7_dagd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643050"/>
            <a:ext cx="2786082" cy="4000528"/>
          </a:xfrm>
          <a:prstGeom prst="rect">
            <a:avLst/>
          </a:prstGeom>
          <a:noFill/>
        </p:spPr>
      </p:pic>
      <p:pic>
        <p:nvPicPr>
          <p:cNvPr id="1036" name="Picture 12" descr="http://elibrary.kaznu.kz/sites/default/files/biobibliographic_index/img_til_instin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643050"/>
            <a:ext cx="2786082" cy="392909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20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Аронсон,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Эллиот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Кови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Стивен Р.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Пинкер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Стивен.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https://images.wallpaperscraft.ru/image/fon_linii_svetlyy_polosy_28053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214290"/>
            <a:ext cx="78640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ФИЛОСОФИЯ</a:t>
            </a:r>
            <a:endParaRPr lang="ru-RU" sz="8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Энтонни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Кенни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Энтонни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Кенни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Энтонни, Кенни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elibrary.kaznu.kz/sites/default/files/biobibliographic_index/img_a_new_history_of_western_ru_1523361824_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786082" cy="4003644"/>
          </a:xfrm>
          <a:prstGeom prst="rect">
            <a:avLst/>
          </a:prstGeom>
          <a:noFill/>
        </p:spPr>
      </p:pic>
      <p:pic>
        <p:nvPicPr>
          <p:cNvPr id="14340" name="Picture 4" descr="http://elibrary.kaznu.kz/sites/default/files/biobibliographic_index/img_the_rise_of_modern_philos_kz_155625953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643050"/>
            <a:ext cx="2786081" cy="4033835"/>
          </a:xfrm>
          <a:prstGeom prst="rect">
            <a:avLst/>
          </a:prstGeom>
          <a:noFill/>
        </p:spPr>
      </p:pic>
      <p:pic>
        <p:nvPicPr>
          <p:cNvPr id="14342" name="Picture 6" descr="http://elibrary.kaznu.kz/sites/default/files/biobibliographic_index/img_philosophy_in_the_modern_kz_155625942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643050"/>
            <a:ext cx="2786081" cy="3981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ttps://images.wallpaperscraft.ru/image/fon_linii_svetlyy_polosy_28053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7687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МЕНЕДЖМЕНТ</a:t>
            </a:r>
            <a:endParaRPr lang="ru-RU" sz="8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Гриффин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Рикки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У..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Гэмбл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Джон.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6072206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Шиллинг , Мелисса А.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elibrary.kaznu.kz/sites/default/files/biobibliographic_index/img_management_12th_edition_ru_15233509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2786082" cy="4071966"/>
          </a:xfrm>
          <a:prstGeom prst="rect">
            <a:avLst/>
          </a:prstGeom>
          <a:noFill/>
        </p:spPr>
      </p:pic>
      <p:pic>
        <p:nvPicPr>
          <p:cNvPr id="15364" name="Picture 4" descr="http://elibrary.kaznu.kz/sites/default/files/biobibliographic_index/img_essentials_of_strategic_m_kz_1557823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714488"/>
            <a:ext cx="2786082" cy="4071966"/>
          </a:xfrm>
          <a:prstGeom prst="rect">
            <a:avLst/>
          </a:prstGeom>
          <a:noFill/>
        </p:spPr>
      </p:pic>
      <p:pic>
        <p:nvPicPr>
          <p:cNvPr id="15366" name="Picture 6" descr="http://elibrary.kaznu.kz/sites/default/files/biobibliographic_index/img_strategic_management_of_t_kz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643050"/>
            <a:ext cx="2786082" cy="4099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ttps://images.wallpaperscraft.ru/image/fon_linii_svetlyy_polosy_28053_160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214290"/>
            <a:ext cx="75953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8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ЭКОНОМИКА</a:t>
            </a:r>
            <a:endParaRPr lang="ru-RU" sz="8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Блак, Джон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Куратко, Дональд Ф.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Мэнкью, Н.Грегори.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elibrary.kaznu.kz/sites/default/files/biobibliographic_index/img_oksfordekonomikasozdig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786081" cy="4071934"/>
          </a:xfrm>
          <a:prstGeom prst="rect">
            <a:avLst/>
          </a:prstGeom>
          <a:noFill/>
        </p:spPr>
      </p:pic>
      <p:pic>
        <p:nvPicPr>
          <p:cNvPr id="16388" name="Picture 4" descr="http://elibrary.kaznu.kz/sites/default/files/biobibliographic_index/img_predprinimatelstvo_teoriaprocessprakti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714488"/>
            <a:ext cx="2786081" cy="4098925"/>
          </a:xfrm>
          <a:prstGeom prst="rect">
            <a:avLst/>
          </a:prstGeom>
          <a:noFill/>
        </p:spPr>
      </p:pic>
      <p:pic>
        <p:nvPicPr>
          <p:cNvPr id="16390" name="Picture 6" descr="http://elibrary.kaznu.kz/sites/default/files/biobibliographic_index/img_economics_4th_edition_ru_15233509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714488"/>
            <a:ext cx="278608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ttps://images.wallpaperscraft.ru/image/fon_linii_svetlyy_polosy_28053_160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335" y="285728"/>
            <a:ext cx="89386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ЛИНГВИСТИКА</a:t>
            </a:r>
            <a:endParaRPr lang="ru-RU" sz="8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Лотман, Юрий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Тер-Минасова , С.Г.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Фромкин , Виктория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elibrary.kaznu.kz/sites/default/files/biobibliographic_index/img_semiosfera_kz_155625842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2857519" cy="4067174"/>
          </a:xfrm>
          <a:prstGeom prst="rect">
            <a:avLst/>
          </a:prstGeom>
          <a:noFill/>
        </p:spPr>
      </p:pic>
      <p:pic>
        <p:nvPicPr>
          <p:cNvPr id="20484" name="Picture 4" descr="http://elibrary.kaznu.kz/sites/default/files/biobibliographic_index/img_kz_152360872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714488"/>
            <a:ext cx="2857520" cy="4071966"/>
          </a:xfrm>
          <a:prstGeom prst="rect">
            <a:avLst/>
          </a:prstGeom>
          <a:noFill/>
        </p:spPr>
      </p:pic>
      <p:pic>
        <p:nvPicPr>
          <p:cNvPr id="20486" name="Picture 6" descr="http://elibrary.kaznu.kz/sites/default/files/biobibliographic_index/img_an_introduction_language_ru_152336188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714488"/>
            <a:ext cx="2857520" cy="4064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https://images.wallpaperscraft.ru/image/fon_linii_svetlyy_polosy_28053_160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79635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</a:t>
            </a:r>
            <a:endParaRPr lang="ru-RU" sz="8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Битэм, Элен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Шунк, Дейл Х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Битэм, Элен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elibrary.kaznu.kz/sites/default/files/biobibliographic_index/img_learning_theories_an_educ_kz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714488"/>
            <a:ext cx="2847971" cy="4062412"/>
          </a:xfrm>
          <a:prstGeom prst="rect">
            <a:avLst/>
          </a:prstGeom>
          <a:noFill/>
        </p:spPr>
      </p:pic>
      <p:pic>
        <p:nvPicPr>
          <p:cNvPr id="22534" name="Picture 6" descr="http://elibrary.kaznu.kz/sites/default/files/biobibliographic_index/img_pereosmyslenie_pedagogi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714488"/>
            <a:ext cx="2857520" cy="4071966"/>
          </a:xfrm>
          <a:prstGeom prst="rect">
            <a:avLst/>
          </a:prstGeom>
          <a:noFill/>
        </p:spPr>
      </p:pic>
      <p:pic>
        <p:nvPicPr>
          <p:cNvPr id="22536" name="Picture 8" descr="http://elibrary.kaznu.kz/sites/default/files/biobibliographic_index/img_kz_15637931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714488"/>
            <a:ext cx="285752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4" descr="https://images.wallpaperscraft.ru/image/fon_linii_svetlyy_polosy_28053_1600x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23734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САЯСАТ-</a:t>
            </a:r>
          </a:p>
          <a:p>
            <a:pPr algn="ctr"/>
            <a:r>
              <a:rPr lang="kk-KZ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ТАНУ </a:t>
            </a:r>
            <a:endParaRPr lang="ru-RU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Битэм, Элен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 19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6072206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Гомбрих, Эрнст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3" y="285728"/>
            <a:ext cx="28575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 ТІЛІ</a:t>
            </a:r>
            <a:endParaRPr lang="ru-RU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7391" y="214290"/>
            <a:ext cx="30666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МӘДЕ-</a:t>
            </a:r>
          </a:p>
          <a:p>
            <a:pPr algn="ctr"/>
            <a:r>
              <a:rPr lang="kk-KZ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НИЕТТАНУ</a:t>
            </a:r>
            <a:endParaRPr lang="ru-RU" sz="40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elibrary.kaznu.kz/sites/default/files/biobibliographic_index/original_img_diplomacy_communication_a_kz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85926"/>
            <a:ext cx="2857519" cy="4071966"/>
          </a:xfrm>
          <a:prstGeom prst="rect">
            <a:avLst/>
          </a:prstGeom>
          <a:noFill/>
        </p:spPr>
      </p:pic>
      <p:pic>
        <p:nvPicPr>
          <p:cNvPr id="24580" name="Picture 4" descr="http://elibrary.kaznu.kz/sites/default/files/biobibliographic_index/img_the_story_of_art_16th_edi_k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785926"/>
            <a:ext cx="2857520" cy="4071966"/>
          </a:xfrm>
          <a:prstGeom prst="rect">
            <a:avLst/>
          </a:prstGeom>
          <a:noFill/>
        </p:spPr>
      </p:pic>
      <p:pic>
        <p:nvPicPr>
          <p:cNvPr id="24584" name="Picture 8" descr="http://elibrary.kaznu.kz/sites/default/files/biobibliographic_index/kazaktilininkirmesozdersozdig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785926"/>
            <a:ext cx="2928958" cy="4071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114</Words>
  <PresentationFormat>Экран (4:3)</PresentationFormat>
  <Paragraphs>42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Каменскуральская СШ</dc:creator>
  <cp:lastModifiedBy>Каменскуральская СШ</cp:lastModifiedBy>
  <cp:revision>8</cp:revision>
  <dcterms:created xsi:type="dcterms:W3CDTF">2020-02-06T14:34:23Z</dcterms:created>
  <dcterms:modified xsi:type="dcterms:W3CDTF">2020-02-06T16:01:39Z</dcterms:modified>
</cp:coreProperties>
</file>