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482" r:id="rId2"/>
    <p:sldId id="481" r:id="rId3"/>
    <p:sldId id="443" r:id="rId4"/>
    <p:sldId id="442" r:id="rId5"/>
    <p:sldId id="446" r:id="rId6"/>
    <p:sldId id="444" r:id="rId7"/>
    <p:sldId id="472" r:id="rId8"/>
    <p:sldId id="473" r:id="rId9"/>
    <p:sldId id="474" r:id="rId10"/>
    <p:sldId id="475" r:id="rId11"/>
    <p:sldId id="477" r:id="rId12"/>
    <p:sldId id="445" r:id="rId13"/>
    <p:sldId id="447" r:id="rId14"/>
    <p:sldId id="449" r:id="rId15"/>
    <p:sldId id="450" r:id="rId16"/>
    <p:sldId id="453" r:id="rId17"/>
    <p:sldId id="467" r:id="rId18"/>
    <p:sldId id="452" r:id="rId19"/>
    <p:sldId id="454" r:id="rId20"/>
    <p:sldId id="458" r:id="rId21"/>
    <p:sldId id="456" r:id="rId22"/>
    <p:sldId id="457" r:id="rId23"/>
    <p:sldId id="459" r:id="rId24"/>
    <p:sldId id="461" r:id="rId25"/>
    <p:sldId id="462" r:id="rId26"/>
    <p:sldId id="463" r:id="rId27"/>
    <p:sldId id="483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51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825"/>
    <a:srgbClr val="8238BA"/>
    <a:srgbClr val="DB1203"/>
    <a:srgbClr val="FFCC66"/>
    <a:srgbClr val="C690E8"/>
    <a:srgbClr val="CCFFCC"/>
    <a:srgbClr val="532476"/>
    <a:srgbClr val="FFFF99"/>
    <a:srgbClr val="FFFFCC"/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33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354" y="-108"/>
      </p:cViewPr>
      <p:guideLst>
        <p:guide orient="horz" pos="2251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2960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43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3831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0722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37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3168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425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3071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909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11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585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33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182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310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06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379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73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езидент Абайдың 175 жылдық мерейтойы туралы Жарлыққа қол қойды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065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273" y="1215794"/>
            <a:ext cx="4516581" cy="4254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8743" y="1793875"/>
            <a:ext cx="5712712" cy="215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052" y="968295"/>
            <a:ext cx="4921912" cy="462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6367" y="2051765"/>
            <a:ext cx="5807921" cy="180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абай құнанбаев 175 жыл слайд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1" y="955963"/>
            <a:ext cx="3394414" cy="34480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100945" y="872836"/>
            <a:ext cx="74121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Абай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kk-KZ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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ақын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kk-KZ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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жазушы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kk-KZ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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қоғам қайраткері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kk-KZ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</a:t>
            </a:r>
            <a:r>
              <a:rPr lang="kk-KZ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қазіргі қазақ жазба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әдебиетінің</a:t>
            </a:r>
            <a:endParaRPr lang="ru-RU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      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негізін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салушы</a:t>
            </a:r>
            <a:endParaRPr lang="ru-RU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kk-KZ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</a:t>
            </a:r>
            <a:r>
              <a:rPr lang="kk-KZ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ойшыл</a:t>
            </a:r>
            <a:endParaRPr lang="ru-RU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kk-KZ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</a:t>
            </a:r>
            <a:r>
              <a:rPr lang="kk-KZ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аудармашы</a:t>
            </a:r>
          </a:p>
          <a:p>
            <a:r>
              <a:rPr lang="kk-KZ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kk-KZ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</a:t>
            </a:r>
            <a:r>
              <a:rPr lang="kk-KZ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композитор</a:t>
            </a:r>
            <a:endParaRPr lang="kk-KZ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kk-KZ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</a:t>
            </a:r>
            <a:r>
              <a:rPr lang="kk-KZ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әнші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52108" y="540327"/>
            <a:ext cx="677487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«Абай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қазақтың әр баласын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ұлтжанды азамат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етіп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тәрбиелеуге шақырды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Оның мұрасы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парасатты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патриотизмнің мектебі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елдікті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қадірлеудің негізі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Сондықтан, азаматтарымыздың көзі ашық болсын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десек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Абайды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оқудан, ақын өлеңін жаттаудан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жалықпаған жөн»</a:t>
            </a:r>
            <a:endParaRPr lang="ru-RU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 smtClean="0">
                <a:solidFill>
                  <a:srgbClr val="DB1203"/>
                </a:solidFill>
                <a:latin typeface="Times New Roman" pitchFamily="18" charset="0"/>
                <a:cs typeface="Times New Roman" pitchFamily="18" charset="0"/>
              </a:rPr>
              <a:t>ҚР-ның президенті </a:t>
            </a:r>
            <a:r>
              <a:rPr lang="kk-KZ" sz="3200" b="1" i="1" dirty="0" smtClean="0">
                <a:solidFill>
                  <a:srgbClr val="DB12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DB1203"/>
                </a:solidFill>
                <a:latin typeface="Times New Roman" pitchFamily="18" charset="0"/>
                <a:cs typeface="Times New Roman" pitchFamily="18" charset="0"/>
              </a:rPr>
              <a:t>Қасым-Жомарт Тоқаев</a:t>
            </a:r>
            <a:endParaRPr lang="ru-RU" sz="2400" b="1" i="1" dirty="0" smtClean="0">
              <a:solidFill>
                <a:srgbClr val="DB120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8238BA"/>
                </a:solidFill>
                <a:latin typeface="Times New Roman" pitchFamily="18" charset="0"/>
                <a:cs typeface="Times New Roman" pitchFamily="18" charset="0"/>
              </a:rPr>
              <a:t>«Абай </a:t>
            </a:r>
            <a:r>
              <a:rPr lang="ru-RU" sz="2400" b="1" i="1" dirty="0" err="1" smtClean="0">
                <a:solidFill>
                  <a:srgbClr val="8238BA"/>
                </a:solidFill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2400" b="1" i="1" dirty="0" smtClean="0">
                <a:solidFill>
                  <a:srgbClr val="8238BA"/>
                </a:solidFill>
                <a:latin typeface="Times New Roman" pitchFamily="18" charset="0"/>
                <a:cs typeface="Times New Roman" pitchFamily="18" charset="0"/>
              </a:rPr>
              <a:t>ХХІ </a:t>
            </a:r>
            <a:r>
              <a:rPr lang="ru-RU" sz="2400" b="1" i="1" dirty="0" err="1" smtClean="0">
                <a:solidFill>
                  <a:srgbClr val="8238BA"/>
                </a:solidFill>
                <a:latin typeface="Times New Roman" pitchFamily="18" charset="0"/>
                <a:cs typeface="Times New Roman" pitchFamily="18" charset="0"/>
              </a:rPr>
              <a:t>ғасырдағы Қазақстан</a:t>
            </a:r>
            <a:r>
              <a:rPr lang="ru-RU" sz="2400" b="1" i="1" dirty="0" smtClean="0">
                <a:solidFill>
                  <a:srgbClr val="8238BA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i="1" dirty="0" err="1" smtClean="0">
                <a:solidFill>
                  <a:srgbClr val="8238BA"/>
                </a:solidFill>
                <a:latin typeface="Times New Roman" pitchFamily="18" charset="0"/>
                <a:cs typeface="Times New Roman" pitchFamily="18" charset="0"/>
              </a:rPr>
              <a:t>мақаласынан</a:t>
            </a:r>
            <a:endParaRPr lang="ru-RU" sz="2400" b="1" i="1" dirty="0">
              <a:solidFill>
                <a:srgbClr val="8238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0834" name="Picture 2" descr="Картинки по запросу &quot;тоқаев фото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982" y="1419657"/>
            <a:ext cx="3600000" cy="202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Картинки по запросу &quot;абай құнанбаев 175 жыл слайд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819" y="564573"/>
            <a:ext cx="10276992" cy="5780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2654" y="1385455"/>
            <a:ext cx="543098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>
                <a:solidFill>
                  <a:srgbClr val="8238BA"/>
                </a:solidFill>
                <a:latin typeface="Times New Roman" pitchFamily="18" charset="0"/>
                <a:cs typeface="Times New Roman" pitchFamily="18" charset="0"/>
              </a:rPr>
              <a:t>Құлақтан кіріп</a:t>
            </a:r>
            <a:r>
              <a:rPr lang="ru-RU" sz="2800" b="1" i="1" dirty="0" smtClean="0">
                <a:solidFill>
                  <a:srgbClr val="8238B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rgbClr val="8238BA"/>
                </a:solidFill>
                <a:latin typeface="Times New Roman" pitchFamily="18" charset="0"/>
                <a:cs typeface="Times New Roman" pitchFamily="18" charset="0"/>
              </a:rPr>
              <a:t>бойды</a:t>
            </a:r>
            <a:r>
              <a:rPr lang="ru-RU" sz="2800" b="1" i="1" dirty="0" smtClean="0">
                <a:solidFill>
                  <a:srgbClr val="8238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8238BA"/>
                </a:solidFill>
                <a:latin typeface="Times New Roman" pitchFamily="18" charset="0"/>
                <a:cs typeface="Times New Roman" pitchFamily="18" charset="0"/>
              </a:rPr>
              <a:t>алар</a:t>
            </a:r>
            <a:endParaRPr lang="ru-RU" sz="2800" b="1" i="1" dirty="0" smtClean="0">
              <a:solidFill>
                <a:srgbClr val="8238B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8238BA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err="1" smtClean="0">
                <a:solidFill>
                  <a:srgbClr val="8238BA"/>
                </a:solidFill>
                <a:latin typeface="Times New Roman" pitchFamily="18" charset="0"/>
                <a:cs typeface="Times New Roman" pitchFamily="18" charset="0"/>
              </a:rPr>
              <a:t>Жақсы ән </a:t>
            </a:r>
            <a:r>
              <a:rPr lang="ru-RU" sz="2800" b="1" i="1" dirty="0" smtClean="0">
                <a:solidFill>
                  <a:srgbClr val="8238BA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800" b="1" i="1" dirty="0" err="1" smtClean="0">
                <a:solidFill>
                  <a:srgbClr val="8238BA"/>
                </a:solidFill>
                <a:latin typeface="Times New Roman" pitchFamily="18" charset="0"/>
                <a:cs typeface="Times New Roman" pitchFamily="18" charset="0"/>
              </a:rPr>
              <a:t>тәтті күй</a:t>
            </a:r>
            <a:endParaRPr lang="ru-RU" sz="2800" b="1" i="1" dirty="0" smtClean="0">
              <a:solidFill>
                <a:srgbClr val="8238BA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8238B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i="1" dirty="0" err="1" smtClean="0">
                <a:solidFill>
                  <a:srgbClr val="8238BA"/>
                </a:solidFill>
                <a:latin typeface="Times New Roman" pitchFamily="18" charset="0"/>
                <a:cs typeface="Times New Roman" pitchFamily="18" charset="0"/>
              </a:rPr>
              <a:t>Көңілге түрлі </a:t>
            </a:r>
            <a:r>
              <a:rPr lang="ru-RU" sz="2800" b="1" i="1" dirty="0" smtClean="0">
                <a:solidFill>
                  <a:srgbClr val="8238BA"/>
                </a:solidFill>
                <a:latin typeface="Times New Roman" pitchFamily="18" charset="0"/>
                <a:cs typeface="Times New Roman" pitchFamily="18" charset="0"/>
              </a:rPr>
              <a:t>ой </a:t>
            </a:r>
            <a:r>
              <a:rPr lang="ru-RU" sz="2800" b="1" i="1" dirty="0" err="1" smtClean="0">
                <a:solidFill>
                  <a:srgbClr val="8238BA"/>
                </a:solidFill>
                <a:latin typeface="Times New Roman" pitchFamily="18" charset="0"/>
                <a:cs typeface="Times New Roman" pitchFamily="18" charset="0"/>
              </a:rPr>
              <a:t>салар</a:t>
            </a:r>
            <a:r>
              <a:rPr lang="ru-RU" sz="2800" b="1" i="1" dirty="0" smtClean="0">
                <a:solidFill>
                  <a:srgbClr val="8238BA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ru-RU" sz="2800" b="1" i="1" dirty="0" smtClean="0">
              <a:solidFill>
                <a:srgbClr val="8238BA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err="1" smtClean="0">
                <a:solidFill>
                  <a:srgbClr val="8238BA"/>
                </a:solidFill>
                <a:latin typeface="Times New Roman" pitchFamily="18" charset="0"/>
                <a:cs typeface="Times New Roman" pitchFamily="18" charset="0"/>
              </a:rPr>
              <a:t>Әнді сүйсең, менше</a:t>
            </a:r>
            <a:r>
              <a:rPr lang="ru-RU" sz="2800" b="1" i="1" dirty="0" smtClean="0">
                <a:solidFill>
                  <a:srgbClr val="8238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8238BA"/>
                </a:solidFill>
                <a:latin typeface="Times New Roman" pitchFamily="18" charset="0"/>
                <a:cs typeface="Times New Roman" pitchFamily="18" charset="0"/>
              </a:rPr>
              <a:t>сүй.</a:t>
            </a:r>
            <a:endParaRPr lang="ru-RU" sz="2800" b="1" i="1" dirty="0">
              <a:solidFill>
                <a:srgbClr val="8238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Картинки по запросу &quot;абай құнанбаев 175 жыл слайд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1710" y="1233054"/>
            <a:ext cx="3394414" cy="3448050"/>
          </a:xfrm>
          <a:prstGeom prst="rect">
            <a:avLst/>
          </a:prstGeom>
          <a:noFill/>
        </p:spPr>
      </p:pic>
      <p:pic>
        <p:nvPicPr>
          <p:cNvPr id="5" name="Picture 2" descr="Картинки по запросу &quot;абай құнанбаев 175 жыл слайд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4110" y="1385454"/>
            <a:ext cx="3394414" cy="3448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Картинки по запросу &quot;абай құнанбаев әнші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2520" y="780328"/>
            <a:ext cx="6572250" cy="37147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54727" y="4946073"/>
            <a:ext cx="9462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i="1" dirty="0" smtClean="0">
                <a:solidFill>
                  <a:srgbClr val="8238BA"/>
                </a:solidFill>
                <a:latin typeface="Times New Roman" pitchFamily="18" charset="0"/>
                <a:cs typeface="Times New Roman" pitchFamily="18" charset="0"/>
              </a:rPr>
              <a:t>Абайдың домбырасы</a:t>
            </a:r>
            <a:endParaRPr lang="ru-RU" sz="2800" b="1" i="1" dirty="0">
              <a:solidFill>
                <a:srgbClr val="8238B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абай құнанбаев 175 жыл слайд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4510" y="1080654"/>
            <a:ext cx="3394414" cy="34480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78582" y="900545"/>
            <a:ext cx="5181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Абайд</a:t>
            </a:r>
            <a:r>
              <a:rPr lang="kk-KZ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ың күйлері:</a:t>
            </a:r>
          </a:p>
          <a:p>
            <a:pPr>
              <a:lnSpc>
                <a:spcPct val="150000"/>
              </a:lnSpc>
            </a:pP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«Май </a:t>
            </a:r>
            <a:r>
              <a:rPr lang="ru-RU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түні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Майда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қоңыр»</a:t>
            </a:r>
            <a:endParaRPr lang="ru-RU" sz="3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«Торы </a:t>
            </a:r>
            <a:r>
              <a:rPr lang="ru-RU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жорға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«Абайдың желдірмесі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 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 descr="http://irbis.pushkinlibrary.kz:8087/jirbis2/images/alma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6266" y="862446"/>
            <a:ext cx="4762500" cy="3571875"/>
          </a:xfrm>
          <a:prstGeom prst="rect">
            <a:avLst/>
          </a:prstGeom>
          <a:noFill/>
        </p:spPr>
      </p:pic>
      <p:pic>
        <p:nvPicPr>
          <p:cNvPr id="125958" name="Picture 6" descr="http://irbis.pushkinlibrary.kz:8087/jirbis2/images/asta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2629" y="729874"/>
            <a:ext cx="2873953" cy="43086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36073" y="5250873"/>
            <a:ext cx="4197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i="1" dirty="0" smtClean="0">
                <a:solidFill>
                  <a:srgbClr val="8238BA"/>
                </a:solidFill>
                <a:latin typeface="Times New Roman" pitchFamily="18" charset="0"/>
                <a:cs typeface="Times New Roman" pitchFamily="18" charset="0"/>
              </a:rPr>
              <a:t>Нұр –Сұлтан қаласы</a:t>
            </a:r>
            <a:endParaRPr lang="ru-RU" sz="3200" b="1" i="1" dirty="0">
              <a:solidFill>
                <a:srgbClr val="8238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2364" y="4655127"/>
            <a:ext cx="461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i="1" dirty="0" smtClean="0">
                <a:solidFill>
                  <a:srgbClr val="8238BA"/>
                </a:solidFill>
                <a:latin typeface="Times New Roman" pitchFamily="18" charset="0"/>
                <a:cs typeface="Times New Roman" pitchFamily="18" charset="0"/>
              </a:rPr>
              <a:t>Алматы қаласы</a:t>
            </a:r>
            <a:endParaRPr lang="ru-RU" sz="3200" b="1" i="1" dirty="0">
              <a:solidFill>
                <a:srgbClr val="8238B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2473" y="5638800"/>
            <a:ext cx="7869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i="1" dirty="0" smtClean="0">
                <a:solidFill>
                  <a:srgbClr val="8238BA"/>
                </a:solidFill>
                <a:latin typeface="Times New Roman" pitchFamily="18" charset="0"/>
                <a:cs typeface="Times New Roman" pitchFamily="18" charset="0"/>
              </a:rPr>
              <a:t>Өскемен қаласы</a:t>
            </a:r>
            <a:endParaRPr lang="ru-RU" sz="3200" b="1" i="1" dirty="0">
              <a:solidFill>
                <a:srgbClr val="8238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6980" name="Picture 4" descr="Картинки по запросу &quot;өскемен Абай ескерткіші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1575" y="501453"/>
            <a:ext cx="7602971" cy="5071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2411" y="644671"/>
            <a:ext cx="5323475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83673" y="3768436"/>
            <a:ext cx="104740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Республикасының Президенті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Қасым-Жомарт Кемелұлы Тоқаев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мамырда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smtClean="0">
                <a:solidFill>
                  <a:srgbClr val="D60825"/>
                </a:solidFill>
                <a:latin typeface="Times New Roman" pitchFamily="18" charset="0"/>
                <a:cs typeface="Times New Roman" pitchFamily="18" charset="0"/>
              </a:rPr>
              <a:t>Абай </a:t>
            </a:r>
            <a:r>
              <a:rPr lang="ru-RU" sz="2800" b="1" i="1" dirty="0" err="1" smtClean="0">
                <a:solidFill>
                  <a:srgbClr val="D60825"/>
                </a:solidFill>
                <a:latin typeface="Times New Roman" pitchFamily="18" charset="0"/>
                <a:cs typeface="Times New Roman" pitchFamily="18" charset="0"/>
              </a:rPr>
              <a:t>Құнанбайұлының </a:t>
            </a:r>
            <a:r>
              <a:rPr lang="ru-RU" sz="2800" b="1" i="1" dirty="0" smtClean="0">
                <a:solidFill>
                  <a:srgbClr val="D60825"/>
                </a:solidFill>
                <a:latin typeface="Times New Roman" pitchFamily="18" charset="0"/>
                <a:cs typeface="Times New Roman" pitchFamily="18" charset="0"/>
              </a:rPr>
              <a:t>175 </a:t>
            </a:r>
            <a:r>
              <a:rPr lang="ru-RU" sz="2800" b="1" i="1" dirty="0" err="1" smtClean="0">
                <a:solidFill>
                  <a:srgbClr val="D60825"/>
                </a:solidFill>
                <a:latin typeface="Times New Roman" pitchFamily="18" charset="0"/>
                <a:cs typeface="Times New Roman" pitchFamily="18" charset="0"/>
              </a:rPr>
              <a:t>жылдық мерейтойын</a:t>
            </a:r>
            <a:r>
              <a:rPr lang="ru-RU" sz="2800" b="1" i="1" dirty="0" smtClean="0">
                <a:solidFill>
                  <a:srgbClr val="D608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D60825"/>
                </a:solidFill>
                <a:latin typeface="Times New Roman" pitchFamily="18" charset="0"/>
                <a:cs typeface="Times New Roman" pitchFamily="18" charset="0"/>
              </a:rPr>
              <a:t>мерекелеу</a:t>
            </a:r>
            <a:r>
              <a:rPr lang="ru-RU" sz="2800" b="1" i="1" dirty="0" smtClean="0">
                <a:solidFill>
                  <a:srgbClr val="D608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D60825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жарлыққа қол қойды</a:t>
            </a:r>
            <a:endParaRPr lang="ru-RU" sz="28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ANIM~1\AppData\Local\Temp\Rar$DIa0.353\IMG_08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055" y="415636"/>
            <a:ext cx="11194471" cy="6012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ANIM~1\AppData\Local\Temp\Rar$DIa0.002\IMG_08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546" y="512618"/>
            <a:ext cx="10293928" cy="5849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EANIM~1\AppData\Local\Temp\Rar$DIa0.522\IMG_08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345" y="387926"/>
            <a:ext cx="11263745" cy="6137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EANIM~1\AppData\Local\Temp\Rar$DIa0.005\IMG_08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345" y="387927"/>
            <a:ext cx="11166763" cy="6109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EANIM~1\AppData\Local\Temp\Rar$DIa0.615\IMG_08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764" y="387926"/>
            <a:ext cx="11277600" cy="6137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EANIM~1\AppData\Local\Temp\Rar$DIa1.353\IMG_08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473" y="512618"/>
            <a:ext cx="11139053" cy="5957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EANIM~1\AppData\Local\Temp\Rar$DIa0.890\IMG_08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764" y="263236"/>
            <a:ext cx="11180618" cy="6165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Картинки по запросу &quot;абайдың суреті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Картинки по запросу &quot;абайдың суреті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Картинки по запросу &quot;абайға 175 жыл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581" y="483859"/>
            <a:ext cx="10806545" cy="6009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Картинки по запросу &quot;абайдың суреті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Картинки по запросу &quot;абайдың суреті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 descr="Картинки по запросу &quot;абайдың суреті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956" y="1079613"/>
            <a:ext cx="3308062" cy="44334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76800" y="1066800"/>
            <a:ext cx="66363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b="1" i="1" dirty="0" smtClean="0">
              <a:solidFill>
                <a:srgbClr val="8238BA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i="1" dirty="0" err="1" smtClean="0">
                <a:solidFill>
                  <a:srgbClr val="8238BA"/>
                </a:solidFill>
                <a:latin typeface="Times New Roman" pitchFamily="18" charset="0"/>
                <a:cs typeface="Times New Roman" pitchFamily="18" charset="0"/>
              </a:rPr>
              <a:t>Асыл</a:t>
            </a:r>
            <a:r>
              <a:rPr lang="ru-RU" sz="5400" b="1" i="1" dirty="0" smtClean="0">
                <a:solidFill>
                  <a:srgbClr val="8238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 smtClean="0">
                <a:solidFill>
                  <a:srgbClr val="8238BA"/>
                </a:solidFill>
                <a:latin typeface="Times New Roman" pitchFamily="18" charset="0"/>
                <a:cs typeface="Times New Roman" pitchFamily="18" charset="0"/>
              </a:rPr>
              <a:t>сөзді іздесең, Абайды</a:t>
            </a:r>
            <a:r>
              <a:rPr lang="ru-RU" sz="5400" b="1" i="1" dirty="0" smtClean="0">
                <a:solidFill>
                  <a:srgbClr val="8238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err="1" smtClean="0">
                <a:solidFill>
                  <a:srgbClr val="8238BA"/>
                </a:solidFill>
                <a:latin typeface="Times New Roman" pitchFamily="18" charset="0"/>
                <a:cs typeface="Times New Roman" pitchFamily="18" charset="0"/>
              </a:rPr>
              <a:t>оқы, ерінбе</a:t>
            </a:r>
            <a:r>
              <a:rPr lang="ru-RU" sz="5400" b="1" i="1" dirty="0" smtClean="0">
                <a:solidFill>
                  <a:srgbClr val="8238BA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5400" b="1" i="1" dirty="0" smtClean="0">
                <a:solidFill>
                  <a:srgbClr val="8238B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8238BA"/>
                </a:solidFill>
              </a:rPr>
              <a:t/>
            </a:r>
            <a:br>
              <a:rPr lang="ru-RU" b="1" i="1" dirty="0" smtClean="0">
                <a:solidFill>
                  <a:srgbClr val="8238BA"/>
                </a:solidFill>
              </a:rPr>
            </a:br>
            <a:endParaRPr lang="ru-RU" b="1" i="1" dirty="0">
              <a:solidFill>
                <a:srgbClr val="8238B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Картинки по запросу &quot;әбілхан қастеев жас абай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702" y="624465"/>
            <a:ext cx="3152775" cy="45910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799" y="5320145"/>
            <a:ext cx="304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i="1" dirty="0" smtClean="0">
                <a:solidFill>
                  <a:srgbClr val="8238BA"/>
                </a:solidFill>
                <a:latin typeface="Times New Roman" pitchFamily="18" charset="0"/>
                <a:cs typeface="Times New Roman" pitchFamily="18" charset="0"/>
              </a:rPr>
              <a:t>Әбілхан Қастеев </a:t>
            </a:r>
          </a:p>
          <a:p>
            <a:pPr algn="ctr"/>
            <a:r>
              <a:rPr lang="kk-KZ" sz="2400" b="1" i="1" dirty="0" smtClean="0">
                <a:solidFill>
                  <a:srgbClr val="8238BA"/>
                </a:solidFill>
                <a:latin typeface="Times New Roman" pitchFamily="18" charset="0"/>
                <a:cs typeface="Times New Roman" pitchFamily="18" charset="0"/>
              </a:rPr>
              <a:t>“Жас Абай”</a:t>
            </a:r>
            <a:endParaRPr lang="ru-RU" sz="2400" b="1" i="1" dirty="0">
              <a:solidFill>
                <a:srgbClr val="8238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8595" y="622588"/>
            <a:ext cx="719570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i="1" dirty="0" smtClean="0">
              <a:solidFill>
                <a:srgbClr val="8238BA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8238BA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DB1203"/>
                </a:solidFill>
                <a:latin typeface="Times New Roman" pitchFamily="18" charset="0"/>
                <a:cs typeface="Times New Roman" pitchFamily="18" charset="0"/>
              </a:rPr>
              <a:t>1845 </a:t>
            </a:r>
            <a:r>
              <a:rPr lang="ru-RU" sz="2800" b="1" i="1" dirty="0" err="1" smtClean="0">
                <a:solidFill>
                  <a:srgbClr val="DB1203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800" b="1" i="1" dirty="0" smtClean="0">
                <a:solidFill>
                  <a:srgbClr val="DB1203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2800" b="1" i="1" dirty="0" err="1" smtClean="0">
                <a:solidFill>
                  <a:srgbClr val="DB1203"/>
                </a:solidFill>
                <a:latin typeface="Times New Roman" pitchFamily="18" charset="0"/>
                <a:cs typeface="Times New Roman" pitchFamily="18" charset="0"/>
              </a:rPr>
              <a:t>тамызда</a:t>
            </a:r>
            <a:r>
              <a:rPr lang="ru-RU" sz="2800" b="1" i="1" dirty="0" smtClean="0">
                <a:solidFill>
                  <a:srgbClr val="DB120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i="1" dirty="0" err="1" smtClean="0">
                <a:solidFill>
                  <a:srgbClr val="8238BA"/>
                </a:solidFill>
                <a:latin typeface="Times New Roman" pitchFamily="18" charset="0"/>
                <a:cs typeface="Times New Roman" pitchFamily="18" charset="0"/>
              </a:rPr>
              <a:t>Шығыс Қазақстан облысы</a:t>
            </a:r>
            <a:r>
              <a:rPr lang="ru-RU" sz="2800" b="1" i="1" dirty="0" smtClean="0">
                <a:solidFill>
                  <a:srgbClr val="8238B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i="1" dirty="0" err="1" smtClean="0">
                <a:solidFill>
                  <a:srgbClr val="8238BA"/>
                </a:solidFill>
                <a:latin typeface="Times New Roman" pitchFamily="18" charset="0"/>
                <a:cs typeface="Times New Roman" pitchFamily="18" charset="0"/>
              </a:rPr>
              <a:t>(бұрынғы </a:t>
            </a:r>
            <a:r>
              <a:rPr lang="ru-RU" sz="2800" b="1" i="1" dirty="0" smtClean="0">
                <a:solidFill>
                  <a:srgbClr val="8238BA"/>
                </a:solidFill>
                <a:latin typeface="Times New Roman" pitchFamily="18" charset="0"/>
                <a:cs typeface="Times New Roman" pitchFamily="18" charset="0"/>
              </a:rPr>
              <a:t>Семей </a:t>
            </a:r>
            <a:r>
              <a:rPr lang="ru-RU" sz="2800" b="1" i="1" dirty="0" err="1" smtClean="0">
                <a:solidFill>
                  <a:srgbClr val="8238BA"/>
                </a:solidFill>
                <a:latin typeface="Times New Roman" pitchFamily="18" charset="0"/>
                <a:cs typeface="Times New Roman" pitchFamily="18" charset="0"/>
              </a:rPr>
              <a:t>өңірі</a:t>
            </a:r>
            <a:r>
              <a:rPr lang="ru-RU" sz="2800" b="1" i="1" dirty="0" smtClean="0">
                <a:solidFill>
                  <a:srgbClr val="8238BA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/>
            <a:r>
              <a:rPr lang="ru-RU" sz="2800" b="1" i="1" dirty="0" err="1" smtClean="0">
                <a:solidFill>
                  <a:srgbClr val="8238BA"/>
                </a:solidFill>
                <a:latin typeface="Times New Roman" pitchFamily="18" charset="0"/>
                <a:cs typeface="Times New Roman" pitchFamily="18" charset="0"/>
              </a:rPr>
              <a:t>Шыңғыс тауының баурайында</a:t>
            </a:r>
            <a:r>
              <a:rPr lang="ru-RU" sz="2800" b="1" i="1" dirty="0" smtClean="0">
                <a:solidFill>
                  <a:srgbClr val="8238B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i="1" dirty="0" err="1" smtClean="0">
                <a:solidFill>
                  <a:srgbClr val="8238BA"/>
                </a:solidFill>
                <a:latin typeface="Times New Roman" pitchFamily="18" charset="0"/>
                <a:cs typeface="Times New Roman" pitchFamily="18" charset="0"/>
              </a:rPr>
              <a:t>дүниеге келді</a:t>
            </a:r>
            <a:endParaRPr lang="ru-RU" sz="2800" b="1" i="1" dirty="0">
              <a:solidFill>
                <a:srgbClr val="8238B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Картинки по запросу &quot;абай құнанбаев 175 жыл слайд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6339" y="1512598"/>
            <a:ext cx="1847850" cy="2476501"/>
          </a:xfrm>
          <a:prstGeom prst="rect">
            <a:avLst/>
          </a:prstGeom>
          <a:noFill/>
        </p:spPr>
      </p:pic>
      <p:pic>
        <p:nvPicPr>
          <p:cNvPr id="3" name="Picture 6" descr="Картинки по запросу &quot;абайдың суреті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956" y="1079613"/>
            <a:ext cx="3308062" cy="44334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27418" y="1122218"/>
            <a:ext cx="68857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Абайдың шын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аты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Ибраһим.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Әжесі Зере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сүйікті немересін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Абай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еркелеткен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748145"/>
            <a:ext cx="725978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Абайдың әкесі-</a:t>
            </a:r>
            <a:r>
              <a:rPr lang="ru-RU" sz="3200" b="1" i="1" dirty="0" err="1" smtClean="0">
                <a:solidFill>
                  <a:srgbClr val="DB1203"/>
                </a:solidFill>
                <a:latin typeface="Times New Roman" pitchFamily="18" charset="0"/>
                <a:cs typeface="Times New Roman" pitchFamily="18" charset="0"/>
              </a:rPr>
              <a:t>Құнанбай Өскенбайұлы</a:t>
            </a:r>
            <a:endParaRPr lang="ru-RU" sz="3200" b="1" i="1" dirty="0" smtClean="0">
              <a:solidFill>
                <a:srgbClr val="DB120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32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Абайдың анасы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i="1" dirty="0" err="1" smtClean="0">
                <a:solidFill>
                  <a:srgbClr val="DB1203"/>
                </a:solidFill>
                <a:latin typeface="Times New Roman" pitchFamily="18" charset="0"/>
                <a:cs typeface="Times New Roman" pitchFamily="18" charset="0"/>
              </a:rPr>
              <a:t>Ұлжан</a:t>
            </a:r>
            <a:endParaRPr lang="ru-RU" sz="3200" b="1" i="1" dirty="0" smtClean="0">
              <a:solidFill>
                <a:srgbClr val="DB120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3200" b="1" i="1" dirty="0" smtClean="0">
              <a:solidFill>
                <a:srgbClr val="DB120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Абайдың әжесі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 </a:t>
            </a:r>
            <a:r>
              <a:rPr lang="ru-RU" sz="3200" b="1" i="1" dirty="0" err="1" smtClean="0">
                <a:solidFill>
                  <a:srgbClr val="DB1203"/>
                </a:solidFill>
                <a:latin typeface="Times New Roman" pitchFamily="18" charset="0"/>
                <a:cs typeface="Times New Roman" pitchFamily="18" charset="0"/>
              </a:rPr>
              <a:t>Зере</a:t>
            </a:r>
            <a:endParaRPr lang="ru-RU" sz="3200" b="1" i="1" dirty="0" smtClean="0">
              <a:solidFill>
                <a:srgbClr val="DB120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32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7762" name="Picture 2" descr="Картинки по запросу &quot;абай құнанбаев 175 жыл слайд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1" y="955963"/>
            <a:ext cx="3394414" cy="3448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973" y="554182"/>
            <a:ext cx="5805064" cy="583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4382" y="2036618"/>
            <a:ext cx="5204739" cy="278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7444" y="324573"/>
            <a:ext cx="6467475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036" y="954824"/>
            <a:ext cx="5204565" cy="479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8681" y="2479965"/>
            <a:ext cx="5675108" cy="188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209</Words>
  <Application>Microsoft Office PowerPoint</Application>
  <PresentationFormat>Произвольный</PresentationFormat>
  <Paragraphs>52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Натуральные материалы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Reanimator</cp:lastModifiedBy>
  <cp:revision>260</cp:revision>
  <dcterms:created xsi:type="dcterms:W3CDTF">2017-01-09T10:38:11Z</dcterms:created>
  <dcterms:modified xsi:type="dcterms:W3CDTF">2020-03-01T14:52:04Z</dcterms:modified>
</cp:coreProperties>
</file>