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8" r:id="rId3"/>
    <p:sldId id="259" r:id="rId4"/>
    <p:sldId id="279" r:id="rId5"/>
    <p:sldId id="261" r:id="rId6"/>
    <p:sldId id="260" r:id="rId7"/>
    <p:sldId id="263" r:id="rId8"/>
    <p:sldId id="257" r:id="rId9"/>
    <p:sldId id="276" r:id="rId10"/>
    <p:sldId id="267" r:id="rId11"/>
    <p:sldId id="278" r:id="rId12"/>
    <p:sldId id="268" r:id="rId13"/>
    <p:sldId id="274" r:id="rId14"/>
    <p:sldId id="269" r:id="rId15"/>
    <p:sldId id="265" r:id="rId16"/>
    <p:sldId id="281" r:id="rId17"/>
    <p:sldId id="275" r:id="rId18"/>
    <p:sldId id="280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AAC2-927B-4A92-B306-4EEB15512B96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6B952-244B-462D-8059-F4714E04A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8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6B952-244B-462D-8059-F4714E04A7D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6B952-244B-462D-8059-F4714E04A7D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6B952-244B-462D-8059-F4714E04A7D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7B8E-B078-4944-A353-8C530CF72DB1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E6E9-BEDA-4221-AD6B-50117CB43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7B8E-B078-4944-A353-8C530CF72DB1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E6E9-BEDA-4221-AD6B-50117CB43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7B8E-B078-4944-A353-8C530CF72DB1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E6E9-BEDA-4221-AD6B-50117CB43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7B8E-B078-4944-A353-8C530CF72DB1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E6E9-BEDA-4221-AD6B-50117CB43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7B8E-B078-4944-A353-8C530CF72DB1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E6E9-BEDA-4221-AD6B-50117CB43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7B8E-B078-4944-A353-8C530CF72DB1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E6E9-BEDA-4221-AD6B-50117CB43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7B8E-B078-4944-A353-8C530CF72DB1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E6E9-BEDA-4221-AD6B-50117CB43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7B8E-B078-4944-A353-8C530CF72DB1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E6E9-BEDA-4221-AD6B-50117CB43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7B8E-B078-4944-A353-8C530CF72DB1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E6E9-BEDA-4221-AD6B-50117CB43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7B8E-B078-4944-A353-8C530CF72DB1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E6E9-BEDA-4221-AD6B-50117CB43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7B8E-B078-4944-A353-8C530CF72DB1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E6E9-BEDA-4221-AD6B-50117CB43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7B8E-B078-4944-A353-8C530CF72DB1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BE6E9-BEDA-4221-AD6B-50117CB43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&#1050;&#1257;&#1082;&#1089;&#1077;&#1088;&#1077;&#1082;%20&#1092;&#1080;&#1083;&#1084;&#1110;&#1085;&#1077;&#1085;%20&#1199;&#1079;&#1110;&#1085;&#1076;&#1110;%20(&#1050;&#1086;&#1082;&#1089;&#1077;&#1088;&#1077;&#1082;%20&#1086;&#1090;&#1088;&#1099;&#1074;&#1086;&#1082;)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&#1179;&#1099;&#1079;&#1099;&#1083;&#1257;&#1088;&#1110;&#1082;.wm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&#1040;&#1076;&#1072;&#1084;%20&#1084;&#1077;&#1085;%20&#1090;&#1072;&#1073;&#1080;&#1171;&#1072;&#1090;&#1090;&#1099;&#1187;%20&#1073;&#1072;&#1081;&#1083;&#1072;&#1085;&#1099;&#1089;&#1099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my dokuments\Downloads\2055648-7024b2c05420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714356"/>
            <a:ext cx="8215370" cy="24288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kk-K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Decor" pitchFamily="2" charset="0"/>
              </a:rPr>
              <a:t>Сабақтың тақырыбы:</a:t>
            </a:r>
          </a:p>
          <a:p>
            <a:pPr algn="ctr"/>
            <a:r>
              <a:rPr lang="kk-K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Decor" pitchFamily="2" charset="0"/>
              </a:rPr>
              <a:t>Көксерек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Z Decor" pitchFamily="2" charset="0"/>
            </a:endParaRPr>
          </a:p>
        </p:txBody>
      </p:sp>
      <p:pic>
        <p:nvPicPr>
          <p:cNvPr id="1027" name="Picture 3" descr="C:\Documents and Settings\Admin\my dokuments\Downloads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43" y="3357562"/>
            <a:ext cx="406427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4810" y="3286125"/>
            <a:ext cx="464347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800" b="1" cap="none" spc="0" dirty="0" smtClean="0">
                <a:ln w="11430"/>
                <a:latin typeface="Times New Roman" pitchFamily="18" charset="0"/>
                <a:cs typeface="Times New Roman" pitchFamily="18" charset="0"/>
              </a:rPr>
              <a:t>“Бөлтірікті қанша асырасаңда, </a:t>
            </a:r>
          </a:p>
          <a:p>
            <a:pPr algn="ctr"/>
            <a:r>
              <a:rPr lang="kk-KZ" sz="2800" b="1" cap="none" spc="0" dirty="0" smtClean="0">
                <a:ln w="11430"/>
                <a:latin typeface="Times New Roman" pitchFamily="18" charset="0"/>
                <a:cs typeface="Times New Roman" pitchFamily="18" charset="0"/>
              </a:rPr>
              <a:t>орманға қарап ұлиды”</a:t>
            </a:r>
          </a:p>
          <a:p>
            <a:pPr algn="ctr"/>
            <a:r>
              <a:rPr lang="kk-KZ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Мұхтар Әуезов</a:t>
            </a:r>
            <a:endParaRPr lang="ru-RU" sz="2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my dokuments\Downloads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571480"/>
            <a:ext cx="6415539" cy="92333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Оқулықпен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1785926"/>
            <a:ext cx="3929090" cy="121444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kk-K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Decor" pitchFamily="2" charset="0"/>
              </a:rPr>
              <a:t>Көксерек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Z Decor" pitchFamily="2" charset="0"/>
            </a:endParaRPr>
          </a:p>
        </p:txBody>
      </p:sp>
      <p:pic>
        <p:nvPicPr>
          <p:cNvPr id="7" name="Picture 3" descr="C:\Documents and Settings\Admin\my dokuments\Downloads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89" y="2928934"/>
            <a:ext cx="433522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6248" y="3286125"/>
            <a:ext cx="464347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800" b="1" cap="none" spc="0" dirty="0" smtClean="0">
                <a:ln w="11430"/>
                <a:latin typeface="Times New Roman" pitchFamily="18" charset="0"/>
                <a:cs typeface="Times New Roman" pitchFamily="18" charset="0"/>
              </a:rPr>
              <a:t>“Бөлтірікті қанша асырасаңда, </a:t>
            </a:r>
          </a:p>
          <a:p>
            <a:pPr algn="ctr"/>
            <a:r>
              <a:rPr lang="kk-KZ" sz="2800" b="1" cap="none" spc="0" dirty="0" smtClean="0">
                <a:ln w="11430"/>
                <a:latin typeface="Times New Roman" pitchFamily="18" charset="0"/>
                <a:cs typeface="Times New Roman" pitchFamily="18" charset="0"/>
              </a:rPr>
              <a:t>орманға қарап ұлиды”</a:t>
            </a:r>
          </a:p>
          <a:p>
            <a:pPr algn="ctr"/>
            <a:r>
              <a:rPr lang="kk-KZ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Мұхтар Әуезов</a:t>
            </a:r>
            <a:endParaRPr lang="ru-RU" sz="2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pedsovet.su/_ld/266/41988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"/>
            <a:ext cx="9144000" cy="6858025"/>
          </a:xfrm>
          <a:prstGeom prst="rect">
            <a:avLst/>
          </a:prstGeom>
          <a:noFill/>
        </p:spPr>
      </p:pic>
      <p:pic>
        <p:nvPicPr>
          <p:cNvPr id="28674" name="Picture 2" descr="http://graphics.in.ua/cat/PSD.Book.Template.3780x2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4223"/>
            <a:ext cx="2071702" cy="15537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7462208" cy="4092174"/>
          </a:xfrm>
        </p:spPr>
        <p:txBody>
          <a:bodyPr>
            <a:normAutofit/>
          </a:bodyPr>
          <a:lstStyle/>
          <a:p>
            <a:r>
              <a:rPr lang="kk-KZ" sz="53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Дәптер және тақтамен жұмыс</a:t>
            </a:r>
            <a:r>
              <a:rPr lang="kk-KZ" sz="53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3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53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Көксерекке </a:t>
            </a:r>
            <a:br>
              <a:rPr lang="kk-KZ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сипаттама жазу.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my dokuments\Downloads\9005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933056"/>
            <a:ext cx="3874720" cy="26868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</p:spPr>
      </p:pic>
      <p:pic>
        <p:nvPicPr>
          <p:cNvPr id="2051" name="Picture 3" descr="C:\Documents and Settings\Admin\my dokuments\Downloads\загруженное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14422"/>
            <a:ext cx="7143800" cy="473665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my dokuments\Downloads\images (7)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481935"/>
            <a:ext cx="6715172" cy="3747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linda6035.ucoz.ru/fokina_l-p-na_den_rozhdenie_k_osliku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41" y="243408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2357430"/>
            <a:ext cx="43027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Сергіту </a:t>
            </a:r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сәті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my dokuments\Downloads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005801"/>
            <a:ext cx="4286249" cy="3852199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642910" y="1428736"/>
            <a:ext cx="2214578" cy="21431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>
            <a:hlinkClick r:id="rId4" action="ppaction://hlinksldjump"/>
          </p:cNvPr>
          <p:cNvSpPr/>
          <p:nvPr/>
        </p:nvSpPr>
        <p:spPr>
          <a:xfrm>
            <a:off x="571472" y="4143380"/>
            <a:ext cx="2214578" cy="21431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>
            <a:hlinkClick r:id="rId5" action="ppaction://hlinksldjump"/>
          </p:cNvPr>
          <p:cNvSpPr/>
          <p:nvPr/>
        </p:nvSpPr>
        <p:spPr>
          <a:xfrm>
            <a:off x="3571868" y="1357298"/>
            <a:ext cx="2214578" cy="21431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>
            <a:hlinkClick r:id="rId6" action="ppaction://hlinksldjump"/>
          </p:cNvPr>
          <p:cNvSpPr/>
          <p:nvPr/>
        </p:nvSpPr>
        <p:spPr>
          <a:xfrm>
            <a:off x="6929422" y="1285860"/>
            <a:ext cx="2214578" cy="2143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25504" y="285728"/>
            <a:ext cx="5744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орыту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pedsovet.su/_ld/328/86231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06" y="71437"/>
            <a:ext cx="9144000" cy="685802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28794" y="642918"/>
            <a:ext cx="5338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50030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3200" b="1" dirty="0" smtClean="0">
                <a:ln w="11430"/>
                <a:latin typeface="Times New Roman" pitchFamily="18" charset="0"/>
                <a:cs typeface="Times New Roman" pitchFamily="18" charset="0"/>
              </a:rPr>
              <a:t>“Бөлтірікті қанша асырасаңда, </a:t>
            </a:r>
          </a:p>
          <a:p>
            <a:pPr algn="ctr"/>
            <a:r>
              <a:rPr lang="kk-KZ" sz="3200" b="1" dirty="0" smtClean="0">
                <a:ln w="11430"/>
                <a:latin typeface="Times New Roman" pitchFamily="18" charset="0"/>
                <a:cs typeface="Times New Roman" pitchFamily="18" charset="0"/>
              </a:rPr>
              <a:t>орманға қарап ұлиды”</a:t>
            </a:r>
          </a:p>
          <a:p>
            <a:pPr algn="ctr"/>
            <a:r>
              <a:rPr lang="kk-KZ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Мұхтар Әуезов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2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ии &quot;Школьный&quot; с колокольчи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160762"/>
            <a:ext cx="9358346" cy="70187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91649" y="1643050"/>
            <a:ext cx="5335115" cy="298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Үйге тапсырма:</a:t>
            </a:r>
          </a:p>
          <a:p>
            <a:pPr algn="ctr"/>
            <a:r>
              <a:rPr lang="kk-KZ" sz="54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Көксерек</a:t>
            </a:r>
          </a:p>
          <a:p>
            <a:pPr algn="ctr"/>
            <a:endParaRPr lang="kk-KZ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Оқу, түсінік айту.  </a:t>
            </a:r>
            <a:endParaRPr lang="kk-KZ" sz="4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492896"/>
            <a:ext cx="86409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Documents and Settings\Admin\my dokuments\Downloads\загруженное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8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071678"/>
            <a:ext cx="833424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Әңгімедегі басты кейіпкер </a:t>
            </a:r>
          </a:p>
          <a:p>
            <a:pPr algn="ctr"/>
            <a:r>
              <a:rPr lang="kk-KZ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кім деп ойлайсың?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285720" y="5786454"/>
            <a:ext cx="1643074" cy="8572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46877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142984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мақсаты:</a:t>
            </a:r>
          </a:p>
          <a:p>
            <a:r>
              <a:rPr lang="kk-K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Білімділік: </a:t>
            </a:r>
            <a:r>
              <a:rPr lang="kk-KZ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М.Әуезовтың “Көксерек”әңгімесінің  мазмұнын түсіндіру.</a:t>
            </a:r>
          </a:p>
          <a:p>
            <a:r>
              <a:rPr lang="kk-K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Дамытушылық:</a:t>
            </a:r>
            <a:r>
              <a:rPr lang="kk-KZ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Әңгімені оқи отырып,өз ойын толық жеткізе білуге, шығармашылыққа  баули отырып,  ой өрісін дамыту.</a:t>
            </a:r>
          </a:p>
          <a:p>
            <a:r>
              <a:rPr lang="kk-K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Тәрбиелік:  </a:t>
            </a:r>
            <a:r>
              <a:rPr lang="kk-KZ" sz="2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Адамгершілік қасиетке, адалдыққа, үлкенді тыңдауға  тәрбиелеу.</a:t>
            </a:r>
          </a:p>
          <a:p>
            <a:r>
              <a:rPr lang="kk-K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Documents and Settings\Admin\my dokuments\Downloads\загруженное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8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071678"/>
            <a:ext cx="833424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Көксерек туралы ауыл адамдары қандай пікірлер айтты?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285720" y="5786454"/>
            <a:ext cx="1643074" cy="8572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Documents and Settings\Admin\my dokuments\Downloads\загруженное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8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00108"/>
            <a:ext cx="833424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Көксерек “ұрлық пен адал астың айырмасы не екенін ұға алмады” дегенді қалай түсінесің?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285720" y="5786454"/>
            <a:ext cx="1643074" cy="8572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Documents and Settings\Admin\my dokuments\Downloads\загруженное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8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071678"/>
            <a:ext cx="83342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М.Әуезов кім? 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285720" y="5786454"/>
            <a:ext cx="1643074" cy="8572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476672"/>
            <a:ext cx="6929486" cy="1357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кезеңі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3" y="197025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Атомдар мен молекулалар »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Әр қатысушы- жеке атомдар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.Жүргізушінің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айтуы бойынша атомдар қозғалысқа түседі ,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бір-бірімен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жеңіл қақтығысқа түседі .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Жүргізуші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қанша атомның қосындысынан молекула құралатынын айтады , сол кезде сол санға сай бірігіп тұра қалу керек .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Молекула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құрамына кірмей қалғандар ойыннан шығады.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Топқа бөлу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1 – топ:  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Адам  - тірі ағза, сөйлейді, тыныс алады, жүреді.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2 – топ: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Табиғат – барлық тіршілік ортасы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2163763"/>
            <a:ext cx="3078163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07987" cy="631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690"/>
            <a:ext cx="91440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0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219" y="294996"/>
            <a:ext cx="407987" cy="63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5300" y="677887"/>
            <a:ext cx="7709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Адам мен табиғаттың байланысы туралы бейнебаян </a:t>
            </a:r>
          </a:p>
          <a:p>
            <a:pPr algn="ctr"/>
            <a:r>
              <a:rPr lang="kk-K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көрейік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www.tvoyrebenok.ru/images/presentation/school/b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143116"/>
            <a:ext cx="5755486" cy="2954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2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түрі:</a:t>
            </a:r>
          </a:p>
          <a:p>
            <a:r>
              <a:rPr lang="kk-KZ" sz="2800" b="1" i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Ашық сабақ</a:t>
            </a:r>
            <a:endParaRPr lang="kk-KZ" sz="2800" i="1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әдісі:</a:t>
            </a:r>
          </a:p>
          <a:p>
            <a:r>
              <a:rPr lang="kk-KZ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Сұрақ-жауап, талдау, іздену.</a:t>
            </a:r>
            <a:r>
              <a:rPr lang="kk-KZ" sz="2800" dirty="0">
                <a:solidFill>
                  <a:srgbClr val="C00000"/>
                </a:solidFill>
              </a:rPr>
              <a:t> </a:t>
            </a:r>
            <a:endParaRPr lang="kk-KZ" b="1" dirty="0" smtClean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kk-KZ" sz="28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 көрнекілігі: </a:t>
            </a:r>
          </a:p>
          <a:p>
            <a:r>
              <a:rPr lang="kk-KZ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Суреттер, слайд, кесте, тақта </a:t>
            </a:r>
            <a:r>
              <a:rPr lang="kk-KZ" sz="2800" dirty="0">
                <a:solidFill>
                  <a:srgbClr val="C00000"/>
                </a:solidFill>
              </a:rPr>
              <a:t>т.б</a:t>
            </a:r>
            <a:endParaRPr lang="kk-KZ" sz="2800" i="1" dirty="0" smtClean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067" y="357166"/>
            <a:ext cx="6271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барысы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sovet.su/_ld/328/86231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39206" y="5643578"/>
            <a:ext cx="49012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4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Бедел Тұрсынбаев</a:t>
            </a:r>
            <a:endParaRPr lang="ru-RU" sz="44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8" y="285728"/>
            <a:ext cx="8715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 тапсырмасын сұрау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500174"/>
            <a:ext cx="40719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Алғашқы көмек</a:t>
            </a:r>
            <a:endParaRPr lang="ru-RU" sz="4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0175"/>
            <a:ext cx="3868484" cy="414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Documents and Settings\Admin\my dokuments\Downloads\загруженное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8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437" y="76778"/>
            <a:ext cx="8438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сабаққа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дайындық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my dokuments\Downloads\Көксере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128697"/>
            <a:ext cx="3886228" cy="3057547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my dokuments\Downloads\көксерек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142985"/>
            <a:ext cx="3714776" cy="305754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my dokuments\Downloads\көксерек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829054"/>
            <a:ext cx="3714776" cy="2800369"/>
          </a:xfrm>
          <a:prstGeom prst="rect">
            <a:avLst/>
          </a:prstGeom>
          <a:noFill/>
        </p:spPr>
      </p:pic>
      <p:pic>
        <p:nvPicPr>
          <p:cNvPr id="6" name="Picture 6" descr="C:\Documents and Settings\Admin\my dokuments\Downloads\көксерек 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3843341"/>
            <a:ext cx="3714776" cy="28003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edsovet.su/_ld/293/5143509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my dokuments\Downloads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77948"/>
            <a:ext cx="3000396" cy="44679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00430" y="1357298"/>
            <a:ext cx="46434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400" b="1" dirty="0" smtClean="0">
                <a:ln w="11430"/>
                <a:latin typeface="Times New Roman" pitchFamily="18" charset="0"/>
                <a:cs typeface="Times New Roman" pitchFamily="18" charset="0"/>
              </a:rPr>
              <a:t>Мұхтар Әуезов</a:t>
            </a:r>
          </a:p>
          <a:p>
            <a:pPr algn="ctr"/>
            <a:r>
              <a:rPr lang="kk-KZ" sz="4400" b="1" dirty="0" smtClean="0">
                <a:ln w="11430"/>
                <a:latin typeface="Times New Roman" pitchFamily="18" charset="0"/>
                <a:cs typeface="Times New Roman" pitchFamily="18" charset="0"/>
              </a:rPr>
              <a:t>“Көксерек”</a:t>
            </a:r>
          </a:p>
          <a:p>
            <a:pPr algn="ctr"/>
            <a:r>
              <a:rPr lang="kk-KZ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(Повестен үзінді)</a:t>
            </a:r>
            <a:endParaRPr lang="ru-RU" sz="4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714884"/>
            <a:ext cx="46434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98526" y="5981722"/>
            <a:ext cx="1963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800" b="1" dirty="0">
                <a:latin typeface="Times New Roman" pitchFamily="18" charset="0"/>
              </a:rPr>
              <a:t>(1897-1961)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0"/>
            <a:ext cx="53399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lang="ru-RU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7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Admin\my dokuments\Downloads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3000396" cy="446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358246" cy="6126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Әуезов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Мұхтар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Омарханұлы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(1897-1961) –  1897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қыркүйекте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Шығыс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облысы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Шыңғыс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болысында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көшпелі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отбасында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дүниеге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әдебиетінің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классигі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қоғам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қайраткері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филология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ғылымының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докторы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профессор,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КСР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ҒА-ның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академигі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КСР-нің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сіңірген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қайраткері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Admin\my dokuments\Downloads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04"/>
            <a:ext cx="2830389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275</Words>
  <Application>Microsoft Office PowerPoint</Application>
  <PresentationFormat>Экран (4:3)</PresentationFormat>
  <Paragraphs>75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Дәптер және тақтамен жұмыс     Көксерекке       сипаттама жазу.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2015-01-14T14:42:45Z</dcterms:created>
  <dcterms:modified xsi:type="dcterms:W3CDTF">2019-02-07T04:57:59Z</dcterms:modified>
</cp:coreProperties>
</file>