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-120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278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120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7692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7020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0382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24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793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391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359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6705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604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845">
              <a:srgbClr val="8FEAD1"/>
            </a:gs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9E5B3-880A-4DBA-AE6B-596510CAB0EF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F3E4-3ABC-4EAB-AE25-DB0DFF28E4E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8718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BCFC5C-86EA-4CAA-A811-843CA2B5C51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28800" y="1412421"/>
            <a:ext cx="7315200" cy="2097542"/>
          </a:xfrm>
        </p:spPr>
        <p:txBody>
          <a:bodyPr>
            <a:normAutofit/>
          </a:bodyPr>
          <a:lstStyle/>
          <a:p>
            <a:pPr algn="r"/>
            <a:r>
              <a:rPr lang="kk-KZ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«Алмастың ағашы»</a:t>
            </a:r>
            <a:r>
              <a:rPr lang="kk-KZ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Мархабат Байғұтов</a:t>
            </a:r>
            <a:endParaRPr lang="x-none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4650" y="269421"/>
            <a:ext cx="547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Бөлім: Жанды табиғат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3E55F1-215F-4F63-93C5-D8C45F7C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мақсаттары:</a:t>
            </a:r>
            <a:endParaRPr 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A980BE7-8319-425F-B892-3E3C89997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3.2.9.1 шығарманың мазмұнына сәйкес түрлі дереккөздерден:  иллюстрация, әдеби кітаптар, мультфильм нақты ақпаратты табу және ақпаратты сызба түрінде беру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3.2.3.1 шығарманың тақырыбын анықтау және негізгі ойды білдіріп тұрған мәтін бөлігін/сөйлемді анықтау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1C2137-AC70-4044-9993-AA0F0207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критерийлері :</a:t>
            </a:r>
            <a:endParaRPr lang="x-non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66EFF1-F74D-4798-B77C-DE0356917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Мәтіннен негізгі ойды білдіретін бөлікті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анықтайды;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Мәтіннен нақты ақпаратты тауып, сызба түрінде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көрсетеді;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Шығарманың мазмұнына сәйкес түрлі дереккөздерден ақпаратты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табады.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CCFD05-DAF9-4115-8411-C74CB7F0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AAD4EFFB-96C0-4342-9C55-1B618AC7D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0399"/>
            <a:ext cx="10515600" cy="170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Мархабат Байғұтов –жазушы, журналист, аудармашы. Қазақстанның еңбек сіңірген қайраткері.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egemen.kz/wp-content/uploads/2015/05/egemen-71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3705" r="4901" b="5285"/>
          <a:stretch/>
        </p:blipFill>
        <p:spPr bwMode="auto">
          <a:xfrm>
            <a:off x="4717143" y="972458"/>
            <a:ext cx="2365828" cy="2815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42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81072C-A969-481C-B755-018E5A1B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  жауап бер.</a:t>
            </a:r>
            <a:endParaRPr lang="x-none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A0A298-A5D2-4499-999D-42A28C867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13113"/>
            <a:ext cx="10018713" cy="35780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-Алмас әкесінің сөзіне мән берді ме?</a:t>
            </a:r>
            <a:endParaRPr lang="x-non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-Өрт неден шығуы мүмкін?</a:t>
            </a:r>
            <a:endParaRPr lang="x-non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-Алмасқа өрт кезінде қандай қауіп төнді?</a:t>
            </a:r>
            <a:endParaRPr lang="x-non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-Өрт кезінде қандай қауіпсіздік ережелерін </a:t>
            </a:r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 қажет?</a:t>
            </a:r>
            <a:endParaRPr lang="x-non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-Атай ағашты 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неліктен «Алмастың ағашы»деп </a:t>
            </a:r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атады деп ойлайсың?</a:t>
            </a:r>
            <a:endParaRPr lang="x-non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2050" name="Picture 2" descr="C:\Users\sentayeva_zh.cep\Desktop\ойланып турга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902" y="1053193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4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2588078" y="1265464"/>
            <a:ext cx="6564086" cy="491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 қалпақ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-Әңгіме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қалай аталады? Кейіпкерлерді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ата. 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Басты кейіпкер кім?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Қара қалпақ.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Мәтіндегі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ең көңілсіз оқиға қандай?</a:t>
            </a:r>
            <a:endParaRPr lang="x-none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Сары қалпақ. 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Кішкентай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 қандай ерлік жасады? Оның іс-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әрекетіне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баға бер.</a:t>
            </a:r>
            <a:endParaRPr lang="x-none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Қызыл қалпақ.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Мәтіндегі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Алмастың әкесінің сөзін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тап.</a:t>
            </a:r>
          </a:p>
          <a:p>
            <a:pPr marL="0" indent="0">
              <a:buNone/>
            </a:pP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Жасыл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қалпақ.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Алмастың орнында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болсаң,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істер едің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Көк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қалпақ. 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Әңгімеден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қажетті ақпараттар алдың?Алмастан не үйрендің?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9" name="Picture 5" descr="C:\Users\sentayeva_zh.cep\Desktop\қызыл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895" y="1594984"/>
            <a:ext cx="76200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entayeva_zh.cep\Desktop\ақ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44" y="1583872"/>
            <a:ext cx="706925" cy="63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entayeva_zh.cep\Desktop\қар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2" y="3276774"/>
            <a:ext cx="843137" cy="77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sentayeva_zh.cep\Desktop\сары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44" y="4934142"/>
            <a:ext cx="866544" cy="69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entayeva_zh.cep\Desktop\жасыл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503" y="2947714"/>
            <a:ext cx="906208" cy="72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entayeva_zh.cep\Desktop\көк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377" y="4669372"/>
            <a:ext cx="906208" cy="72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6269" y="293914"/>
            <a:ext cx="449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Біреуін таңда.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81C7A8-1FC5-414B-9E2F-BE1DCB2B4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90940"/>
            <a:ext cx="10018713" cy="828261"/>
          </a:xfrm>
        </p:spPr>
        <p:txBody>
          <a:bodyPr>
            <a:normAutofit/>
          </a:bodyPr>
          <a:lstStyle/>
          <a:p>
            <a:endParaRPr lang="x-non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https://ds04.infourok.ru/uploads/ex/0598/000fbd07-81455f81/hello_html_2d27f83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114425"/>
            <a:ext cx="4357449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98"/>
          <a:stretch/>
        </p:blipFill>
        <p:spPr bwMode="auto">
          <a:xfrm rot="10800000">
            <a:off x="6651535" y="1436914"/>
            <a:ext cx="1099094" cy="13493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85"/>
          <a:stretch/>
        </p:blipFill>
        <p:spPr bwMode="auto">
          <a:xfrm>
            <a:off x="6763663" y="4383313"/>
            <a:ext cx="1161135" cy="12337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http://nachalo4ka.ru/wp-content/uploads/2014/07/list-berezyi-1200x778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0222">
            <a:off x="6349355" y="2933344"/>
            <a:ext cx="1626443" cy="101948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8483393" y="2234486"/>
            <a:ext cx="2481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 түсінікті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23736" y="3290094"/>
            <a:ext cx="2481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Түсінікті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83393" y="4634766"/>
            <a:ext cx="2481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Түсінбегендерім бар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214</Words>
  <Application>Microsoft Office PowerPoint</Application>
  <PresentationFormat>Произвольный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 «Алмастың ағашы» Мархабат Байғұтов</vt:lpstr>
      <vt:lpstr>Оқу мақсаттары:</vt:lpstr>
      <vt:lpstr>Бағалау критерийлері :</vt:lpstr>
      <vt:lpstr> </vt:lpstr>
      <vt:lpstr>Сұрақтарға  жауап бер.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Ы. Алтынсарин  «Баланың айласы»</dc:title>
  <dc:creator>Данияр Ыбырай</dc:creator>
  <cp:lastModifiedBy>Сентаева Жамиля Боранбаевна</cp:lastModifiedBy>
  <cp:revision>18</cp:revision>
  <dcterms:created xsi:type="dcterms:W3CDTF">2018-07-04T17:21:26Z</dcterms:created>
  <dcterms:modified xsi:type="dcterms:W3CDTF">2018-08-07T06:21:45Z</dcterms:modified>
</cp:coreProperties>
</file>