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57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kk-KZ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kk-KZ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ACC84-FFF8-4222-BC17-66CEF299D843}" type="datetimeFigureOut">
              <a:rPr lang="kk-KZ" smtClean="0"/>
              <a:t>25.10.2019</a:t>
            </a:fld>
            <a:endParaRPr lang="kk-KZ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k-KZ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C816C-E53D-470A-A6BA-5A8BED44A49A}" type="slidenum">
              <a:rPr lang="kk-KZ" smtClean="0"/>
              <a:t>‹#›</a:t>
            </a:fld>
            <a:endParaRPr lang="kk-KZ"/>
          </a:p>
        </p:txBody>
      </p:sp>
    </p:spTree>
    <p:extLst>
      <p:ext uri="{BB962C8B-B14F-4D97-AF65-F5344CB8AC3E}">
        <p14:creationId xmlns:p14="http://schemas.microsoft.com/office/powerpoint/2010/main" val="2987641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kk-KZ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kk-KZ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ACC84-FFF8-4222-BC17-66CEF299D843}" type="datetimeFigureOut">
              <a:rPr lang="kk-KZ" smtClean="0"/>
              <a:t>25.10.2019</a:t>
            </a:fld>
            <a:endParaRPr lang="kk-KZ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k-KZ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C816C-E53D-470A-A6BA-5A8BED44A49A}" type="slidenum">
              <a:rPr lang="kk-KZ" smtClean="0"/>
              <a:t>‹#›</a:t>
            </a:fld>
            <a:endParaRPr lang="kk-KZ"/>
          </a:p>
        </p:txBody>
      </p:sp>
    </p:spTree>
    <p:extLst>
      <p:ext uri="{BB962C8B-B14F-4D97-AF65-F5344CB8AC3E}">
        <p14:creationId xmlns:p14="http://schemas.microsoft.com/office/powerpoint/2010/main" val="16839350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kk-KZ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kk-KZ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ACC84-FFF8-4222-BC17-66CEF299D843}" type="datetimeFigureOut">
              <a:rPr lang="kk-KZ" smtClean="0"/>
              <a:t>25.10.2019</a:t>
            </a:fld>
            <a:endParaRPr lang="kk-KZ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k-KZ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C816C-E53D-470A-A6BA-5A8BED44A49A}" type="slidenum">
              <a:rPr lang="kk-KZ" smtClean="0"/>
              <a:t>‹#›</a:t>
            </a:fld>
            <a:endParaRPr lang="kk-KZ"/>
          </a:p>
        </p:txBody>
      </p:sp>
    </p:spTree>
    <p:extLst>
      <p:ext uri="{BB962C8B-B14F-4D97-AF65-F5344CB8AC3E}">
        <p14:creationId xmlns:p14="http://schemas.microsoft.com/office/powerpoint/2010/main" val="9253805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kk-KZ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kk-KZ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ACC84-FFF8-4222-BC17-66CEF299D843}" type="datetimeFigureOut">
              <a:rPr lang="kk-KZ" smtClean="0"/>
              <a:t>25.10.2019</a:t>
            </a:fld>
            <a:endParaRPr lang="kk-KZ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k-KZ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C816C-E53D-470A-A6BA-5A8BED44A49A}" type="slidenum">
              <a:rPr lang="kk-KZ" smtClean="0"/>
              <a:t>‹#›</a:t>
            </a:fld>
            <a:endParaRPr lang="kk-KZ"/>
          </a:p>
        </p:txBody>
      </p:sp>
    </p:spTree>
    <p:extLst>
      <p:ext uri="{BB962C8B-B14F-4D97-AF65-F5344CB8AC3E}">
        <p14:creationId xmlns:p14="http://schemas.microsoft.com/office/powerpoint/2010/main" val="16877515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kk-KZ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ACC84-FFF8-4222-BC17-66CEF299D843}" type="datetimeFigureOut">
              <a:rPr lang="kk-KZ" smtClean="0"/>
              <a:t>25.10.2019</a:t>
            </a:fld>
            <a:endParaRPr lang="kk-KZ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k-KZ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C816C-E53D-470A-A6BA-5A8BED44A49A}" type="slidenum">
              <a:rPr lang="kk-KZ" smtClean="0"/>
              <a:t>‹#›</a:t>
            </a:fld>
            <a:endParaRPr lang="kk-KZ"/>
          </a:p>
        </p:txBody>
      </p:sp>
    </p:spTree>
    <p:extLst>
      <p:ext uri="{BB962C8B-B14F-4D97-AF65-F5344CB8AC3E}">
        <p14:creationId xmlns:p14="http://schemas.microsoft.com/office/powerpoint/2010/main" val="26580461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kk-KZ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kk-KZ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kk-KZ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ACC84-FFF8-4222-BC17-66CEF299D843}" type="datetimeFigureOut">
              <a:rPr lang="kk-KZ" smtClean="0"/>
              <a:t>25.10.2019</a:t>
            </a:fld>
            <a:endParaRPr lang="kk-KZ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k-KZ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C816C-E53D-470A-A6BA-5A8BED44A49A}" type="slidenum">
              <a:rPr lang="kk-KZ" smtClean="0"/>
              <a:t>‹#›</a:t>
            </a:fld>
            <a:endParaRPr lang="kk-KZ"/>
          </a:p>
        </p:txBody>
      </p:sp>
    </p:spTree>
    <p:extLst>
      <p:ext uri="{BB962C8B-B14F-4D97-AF65-F5344CB8AC3E}">
        <p14:creationId xmlns:p14="http://schemas.microsoft.com/office/powerpoint/2010/main" val="13976448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kk-KZ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kk-KZ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kk-KZ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ACC84-FFF8-4222-BC17-66CEF299D843}" type="datetimeFigureOut">
              <a:rPr lang="kk-KZ" smtClean="0"/>
              <a:t>25.10.2019</a:t>
            </a:fld>
            <a:endParaRPr lang="kk-KZ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k-KZ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C816C-E53D-470A-A6BA-5A8BED44A49A}" type="slidenum">
              <a:rPr lang="kk-KZ" smtClean="0"/>
              <a:t>‹#›</a:t>
            </a:fld>
            <a:endParaRPr lang="kk-KZ"/>
          </a:p>
        </p:txBody>
      </p:sp>
    </p:spTree>
    <p:extLst>
      <p:ext uri="{BB962C8B-B14F-4D97-AF65-F5344CB8AC3E}">
        <p14:creationId xmlns:p14="http://schemas.microsoft.com/office/powerpoint/2010/main" val="35434945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kk-KZ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ACC84-FFF8-4222-BC17-66CEF299D843}" type="datetimeFigureOut">
              <a:rPr lang="kk-KZ" smtClean="0"/>
              <a:t>25.10.2019</a:t>
            </a:fld>
            <a:endParaRPr lang="kk-KZ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k-KZ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C816C-E53D-470A-A6BA-5A8BED44A49A}" type="slidenum">
              <a:rPr lang="kk-KZ" smtClean="0"/>
              <a:t>‹#›</a:t>
            </a:fld>
            <a:endParaRPr lang="kk-KZ"/>
          </a:p>
        </p:txBody>
      </p:sp>
    </p:spTree>
    <p:extLst>
      <p:ext uri="{BB962C8B-B14F-4D97-AF65-F5344CB8AC3E}">
        <p14:creationId xmlns:p14="http://schemas.microsoft.com/office/powerpoint/2010/main" val="40201116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ACC84-FFF8-4222-BC17-66CEF299D843}" type="datetimeFigureOut">
              <a:rPr lang="kk-KZ" smtClean="0"/>
              <a:t>25.10.2019</a:t>
            </a:fld>
            <a:endParaRPr lang="kk-KZ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k-KZ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C816C-E53D-470A-A6BA-5A8BED44A49A}" type="slidenum">
              <a:rPr lang="kk-KZ" smtClean="0"/>
              <a:t>‹#›</a:t>
            </a:fld>
            <a:endParaRPr lang="kk-KZ"/>
          </a:p>
        </p:txBody>
      </p:sp>
    </p:spTree>
    <p:extLst>
      <p:ext uri="{BB962C8B-B14F-4D97-AF65-F5344CB8AC3E}">
        <p14:creationId xmlns:p14="http://schemas.microsoft.com/office/powerpoint/2010/main" val="1732916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kk-KZ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kk-KZ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ACC84-FFF8-4222-BC17-66CEF299D843}" type="datetimeFigureOut">
              <a:rPr lang="kk-KZ" smtClean="0"/>
              <a:t>25.10.2019</a:t>
            </a:fld>
            <a:endParaRPr lang="kk-KZ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k-KZ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C816C-E53D-470A-A6BA-5A8BED44A49A}" type="slidenum">
              <a:rPr lang="kk-KZ" smtClean="0"/>
              <a:t>‹#›</a:t>
            </a:fld>
            <a:endParaRPr lang="kk-KZ"/>
          </a:p>
        </p:txBody>
      </p:sp>
    </p:spTree>
    <p:extLst>
      <p:ext uri="{BB962C8B-B14F-4D97-AF65-F5344CB8AC3E}">
        <p14:creationId xmlns:p14="http://schemas.microsoft.com/office/powerpoint/2010/main" val="2669851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kk-KZ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k-KZ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ACC84-FFF8-4222-BC17-66CEF299D843}" type="datetimeFigureOut">
              <a:rPr lang="kk-KZ" smtClean="0"/>
              <a:t>25.10.2019</a:t>
            </a:fld>
            <a:endParaRPr lang="kk-KZ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k-KZ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C816C-E53D-470A-A6BA-5A8BED44A49A}" type="slidenum">
              <a:rPr lang="kk-KZ" smtClean="0"/>
              <a:t>‹#›</a:t>
            </a:fld>
            <a:endParaRPr lang="kk-KZ"/>
          </a:p>
        </p:txBody>
      </p:sp>
    </p:spTree>
    <p:extLst>
      <p:ext uri="{BB962C8B-B14F-4D97-AF65-F5344CB8AC3E}">
        <p14:creationId xmlns:p14="http://schemas.microsoft.com/office/powerpoint/2010/main" val="517351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kk-KZ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kk-KZ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7ACC84-FFF8-4222-BC17-66CEF299D843}" type="datetimeFigureOut">
              <a:rPr lang="kk-KZ" smtClean="0"/>
              <a:t>25.10.2019</a:t>
            </a:fld>
            <a:endParaRPr lang="kk-KZ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k-KZ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9C816C-E53D-470A-A6BA-5A8BED44A49A}" type="slidenum">
              <a:rPr lang="kk-KZ" smtClean="0"/>
              <a:t>‹#›</a:t>
            </a:fld>
            <a:endParaRPr lang="kk-KZ"/>
          </a:p>
        </p:txBody>
      </p:sp>
    </p:spTree>
    <p:extLst>
      <p:ext uri="{BB962C8B-B14F-4D97-AF65-F5344CB8AC3E}">
        <p14:creationId xmlns:p14="http://schemas.microsoft.com/office/powerpoint/2010/main" val="22877444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2130425"/>
            <a:ext cx="8784976" cy="1470025"/>
          </a:xfrm>
        </p:spPr>
        <p:txBody>
          <a:bodyPr>
            <a:noAutofit/>
          </a:bodyPr>
          <a:lstStyle/>
          <a:p>
            <a:pPr algn="l"/>
            <a:r>
              <a:rPr lang="kk-KZ" sz="4800" b="1" dirty="0" smtClean="0">
                <a:latin typeface="Times New Roman" pitchFamily="18" charset="0"/>
                <a:cs typeface="Times New Roman" pitchFamily="18" charset="0"/>
              </a:rPr>
              <a:t>Қазанның жиырма бесі</a:t>
            </a:r>
            <a:br>
              <a:rPr lang="kk-KZ" sz="4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kk-KZ" sz="4800" b="1" dirty="0" smtClean="0">
                <a:latin typeface="Times New Roman" pitchFamily="18" charset="0"/>
                <a:cs typeface="Times New Roman" pitchFamily="18" charset="0"/>
              </a:rPr>
              <a:t>Сынып жұмысы</a:t>
            </a:r>
            <a:br>
              <a:rPr lang="kk-KZ" sz="4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kk-KZ" sz="4800" b="1" dirty="0" smtClean="0">
                <a:latin typeface="Times New Roman" pitchFamily="18" charset="0"/>
                <a:cs typeface="Times New Roman" pitchFamily="18" charset="0"/>
              </a:rPr>
              <a:t>Нәтиже сабақ. Мен не үйрендім?</a:t>
            </a:r>
            <a:endParaRPr lang="kk-KZ" sz="48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53846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7126344"/>
              </p:ext>
            </p:extLst>
          </p:nvPr>
        </p:nvGraphicFramePr>
        <p:xfrm>
          <a:off x="179512" y="188640"/>
          <a:ext cx="8784976" cy="6264698"/>
        </p:xfrm>
        <a:graphic>
          <a:graphicData uri="http://schemas.openxmlformats.org/drawingml/2006/table">
            <a:tbl>
              <a:tblPr firstRow="1" firstCol="1" bandRow="1"/>
              <a:tblGrid>
                <a:gridCol w="4361962"/>
                <a:gridCol w="4423014"/>
              </a:tblGrid>
              <a:tr h="894957">
                <a:tc>
                  <a:txBody>
                    <a:bodyPr/>
                    <a:lstStyle/>
                    <a:p>
                      <a:pPr marR="6731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3600" dirty="0">
                          <a:solidFill>
                            <a:srgbClr val="FFFFFF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Cөз</a:t>
                      </a:r>
                      <a:endParaRPr lang="ru-RU" sz="3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marR="6731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3600">
                          <a:solidFill>
                            <a:srgbClr val="FFFFFF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Сөздің мағынасы</a:t>
                      </a:r>
                      <a:endParaRPr lang="ru-RU" sz="3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</a:tr>
              <a:tr h="894957">
                <a:tc>
                  <a:txBody>
                    <a:bodyPr/>
                    <a:lstStyle/>
                    <a:p>
                      <a:pPr marR="6731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3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өркениет</a:t>
                      </a:r>
                      <a:endParaRPr lang="ru-RU" sz="3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marR="6731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3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3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</a:tr>
              <a:tr h="894957">
                <a:tc>
                  <a:txBody>
                    <a:bodyPr/>
                    <a:lstStyle/>
                    <a:p>
                      <a:pPr marR="6731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3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көшпелі</a:t>
                      </a:r>
                      <a:endParaRPr lang="ru-RU" sz="3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6731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3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3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94957">
                <a:tc>
                  <a:txBody>
                    <a:bodyPr/>
                    <a:lstStyle/>
                    <a:p>
                      <a:pPr marR="6731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36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тайпалық одақ</a:t>
                      </a:r>
                      <a:endParaRPr lang="ru-RU" sz="3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marR="6731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3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3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</a:tr>
              <a:tr h="894957">
                <a:tc>
                  <a:txBody>
                    <a:bodyPr/>
                    <a:lstStyle/>
                    <a:p>
                      <a:pPr marR="6731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36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егін егу</a:t>
                      </a:r>
                      <a:endParaRPr lang="ru-RU" sz="3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6731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3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3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89913">
                <a:tc>
                  <a:txBody>
                    <a:bodyPr/>
                    <a:lstStyle/>
                    <a:p>
                      <a:pPr marR="6731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3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мал жаюдың тәсілдері</a:t>
                      </a:r>
                      <a:endParaRPr lang="ru-RU" sz="3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marR="6731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3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3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724581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2796511"/>
              </p:ext>
            </p:extLst>
          </p:nvPr>
        </p:nvGraphicFramePr>
        <p:xfrm>
          <a:off x="251520" y="260649"/>
          <a:ext cx="8640960" cy="642881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68352"/>
                <a:gridCol w="5472608"/>
              </a:tblGrid>
              <a:tr h="64832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32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сөздер</a:t>
                      </a:r>
                      <a:endParaRPr lang="ru-RU" sz="3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32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мағыналары</a:t>
                      </a:r>
                      <a:endParaRPr lang="ru-RU" sz="3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147482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32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көшпенділер</a:t>
                      </a:r>
                      <a:endParaRPr lang="ru-RU" sz="3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 err="1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Өмірде</a:t>
                      </a:r>
                      <a:r>
                        <a:rPr lang="ru-RU" sz="32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3200" dirty="0" err="1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болған</a:t>
                      </a:r>
                      <a:r>
                        <a:rPr lang="ru-RU" sz="3200" baseline="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3200" baseline="0" dirty="0" err="1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адамдар</a:t>
                      </a:r>
                      <a:r>
                        <a:rPr lang="ru-RU" sz="3200" baseline="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мен </a:t>
                      </a:r>
                      <a:r>
                        <a:rPr lang="ru-RU" sz="3200" baseline="0" dirty="0" err="1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оқиғаларға</a:t>
                      </a:r>
                      <a:r>
                        <a:rPr lang="ru-RU" sz="3200" baseline="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3200" baseline="0" dirty="0" err="1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байланысты</a:t>
                      </a:r>
                      <a:r>
                        <a:rPr lang="ru-RU" sz="3200" baseline="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3200" baseline="0" dirty="0" err="1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қойылатын</a:t>
                      </a:r>
                      <a:r>
                        <a:rPr lang="ru-RU" sz="3200" baseline="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3200" dirty="0" err="1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естелік</a:t>
                      </a:r>
                      <a:r>
                        <a:rPr lang="ru-RU" sz="32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</a:t>
                      </a:r>
                      <a:r>
                        <a:rPr lang="ru-RU" sz="3200" dirty="0" err="1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тас</a:t>
                      </a:r>
                      <a:endParaRPr lang="ru-RU" sz="3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97191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32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мұрагер</a:t>
                      </a:r>
                      <a:endParaRPr lang="ru-RU" sz="3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Бар</a:t>
                      </a:r>
                      <a:r>
                        <a:rPr lang="ru-RU" sz="3200" baseline="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3200" baseline="0" dirty="0" err="1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дүние</a:t>
                      </a:r>
                      <a:r>
                        <a:rPr lang="ru-RU" sz="3200" baseline="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– </a:t>
                      </a:r>
                      <a:r>
                        <a:rPr lang="ru-RU" sz="3200" baseline="0" dirty="0" err="1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мүлкіне</a:t>
                      </a:r>
                      <a:r>
                        <a:rPr lang="ru-RU" sz="3200" baseline="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3200" baseline="0" dirty="0" err="1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ие</a:t>
                      </a:r>
                      <a:r>
                        <a:rPr lang="ru-RU" sz="3200" baseline="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3200" baseline="0" dirty="0" err="1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болатын</a:t>
                      </a:r>
                      <a:r>
                        <a:rPr lang="ru-RU" sz="3200" baseline="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3200" baseline="0" dirty="0" err="1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адам</a:t>
                      </a:r>
                      <a:endParaRPr lang="ru-RU" sz="3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129665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32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арба</a:t>
                      </a:r>
                      <a:endParaRPr lang="ru-RU" sz="3200" dirty="0" smtClean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3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Бір </a:t>
                      </a:r>
                      <a:r>
                        <a:rPr lang="ru-RU" sz="3200" dirty="0" err="1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жерден</a:t>
                      </a:r>
                      <a:r>
                        <a:rPr lang="ru-RU" sz="32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3200" dirty="0" err="1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екінші</a:t>
                      </a:r>
                      <a:r>
                        <a:rPr lang="ru-RU" sz="32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3200" dirty="0" err="1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жерге</a:t>
                      </a:r>
                      <a:r>
                        <a:rPr lang="ru-RU" sz="32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3200" dirty="0" err="1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қоныс</a:t>
                      </a:r>
                      <a:r>
                        <a:rPr lang="ru-RU" sz="32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3200" dirty="0" err="1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аударушылар</a:t>
                      </a:r>
                      <a:endParaRPr lang="ru-RU" sz="3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194497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32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ескерткіш - жәдігер</a:t>
                      </a:r>
                      <a:endParaRPr lang="ru-RU" sz="3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32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Төрт дөңгелекті тасымал құралы</a:t>
                      </a:r>
                      <a:endParaRPr lang="ru-RU" sz="3200" dirty="0" smtClean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3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224867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67544" y="548680"/>
            <a:ext cx="6984776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2800" b="1" dirty="0" smtClean="0"/>
              <a:t>ЛОГИКАЛЫҚ ШЫНЖЫР</a:t>
            </a:r>
          </a:p>
          <a:p>
            <a:endParaRPr lang="kk-KZ" dirty="0"/>
          </a:p>
          <a:p>
            <a:endParaRPr lang="kk-KZ" dirty="0" smtClean="0"/>
          </a:p>
          <a:p>
            <a:endParaRPr lang="kk-KZ" dirty="0"/>
          </a:p>
          <a:p>
            <a:endParaRPr lang="kk-KZ" dirty="0"/>
          </a:p>
          <a:p>
            <a:r>
              <a:rPr lang="kk-KZ" sz="2400" b="1" dirty="0" smtClean="0">
                <a:latin typeface="Times New Roman" pitchFamily="18" charset="0"/>
                <a:cs typeface="Times New Roman" pitchFamily="18" charset="0"/>
              </a:rPr>
              <a:t>КӨШПЕНДІЛЕР</a:t>
            </a:r>
          </a:p>
          <a:p>
            <a:endParaRPr lang="kk-KZ" dirty="0"/>
          </a:p>
          <a:p>
            <a:endParaRPr lang="kk-KZ" dirty="0" smtClean="0"/>
          </a:p>
          <a:p>
            <a:endParaRPr lang="kk-KZ" dirty="0"/>
          </a:p>
          <a:p>
            <a:endParaRPr lang="kk-KZ" dirty="0" smtClean="0"/>
          </a:p>
          <a:p>
            <a:endParaRPr lang="kk-KZ" dirty="0"/>
          </a:p>
          <a:p>
            <a:endParaRPr lang="kk-KZ" dirty="0" smtClean="0"/>
          </a:p>
          <a:p>
            <a:r>
              <a:rPr lang="kk-KZ" sz="2800" b="1" dirty="0" smtClean="0">
                <a:latin typeface="Times New Roman" pitchFamily="18" charset="0"/>
                <a:cs typeface="Times New Roman" pitchFamily="18" charset="0"/>
              </a:rPr>
              <a:t>ҰЛЫ ДАЛА </a:t>
            </a:r>
            <a:endParaRPr lang="kk-KZ" sz="28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" name="Прямая со стрелкой 5"/>
          <p:cNvCxnSpPr/>
          <p:nvPr/>
        </p:nvCxnSpPr>
        <p:spPr>
          <a:xfrm>
            <a:off x="3191652" y="2420888"/>
            <a:ext cx="1296144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>
            <a:off x="5112060" y="2420888"/>
            <a:ext cx="1224136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>
            <a:off x="7092280" y="2382263"/>
            <a:ext cx="1224136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2663788" y="4379434"/>
            <a:ext cx="1296144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>
            <a:off x="4487796" y="4365104"/>
            <a:ext cx="1872208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>
            <a:off x="7092280" y="4365104"/>
            <a:ext cx="1728192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143913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C:\Users\Админ\Desktop\кері б\hello_html_m61bff55b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3591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7108680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54</Words>
  <Application>Microsoft Office PowerPoint</Application>
  <PresentationFormat>Экран (4:3)</PresentationFormat>
  <Paragraphs>36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Қазанның жиырма бесі Сынып жұмысы Нәтиже сабақ. Мен не үйрендім?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Қазанның жиырма бесі Сынып жұмысы Нәтиже сабақ. Мен не үйрендім?</dc:title>
  <dc:creator>Еркежан</dc:creator>
  <cp:lastModifiedBy>Еркежан</cp:lastModifiedBy>
  <cp:revision>2</cp:revision>
  <dcterms:created xsi:type="dcterms:W3CDTF">2019-10-24T18:26:21Z</dcterms:created>
  <dcterms:modified xsi:type="dcterms:W3CDTF">2019-10-24T18:44:30Z</dcterms:modified>
</cp:coreProperties>
</file>