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31.03.2020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31.03.2020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31.03.2020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31.03.2020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31.03.2020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31.03.2020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31.03.2020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31.03.2020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31.03.2020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31.03.2020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31.03.2020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31.03.2020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555776" y="764704"/>
            <a:ext cx="498810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/>
              <a:t>ЖШС </a:t>
            </a:r>
            <a:r>
              <a:rPr lang="kk-KZ" sz="2400" b="1" dirty="0" smtClean="0"/>
              <a:t>«Жақсылық» балабақшасы</a:t>
            </a:r>
            <a:endParaRPr lang="ru-RU" sz="24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1547664" y="2132856"/>
            <a:ext cx="6480720" cy="1200329"/>
          </a:xfrm>
          <a:prstGeom prst="rect">
            <a:avLst/>
          </a:prstGeom>
          <a:noFill/>
        </p:spPr>
        <p:txBody>
          <a:bodyPr wrap="square" numCol="1" rtlCol="0">
            <a:spAutoFit/>
          </a:bodyPr>
          <a:lstStyle/>
          <a:p>
            <a:pPr algn="just"/>
            <a:r>
              <a:rPr lang="kk-KZ" sz="3600" b="1" dirty="0" smtClean="0"/>
              <a:t>Қарапайым математика </a:t>
            </a:r>
          </a:p>
          <a:p>
            <a:pPr algn="just"/>
            <a:r>
              <a:rPr lang="kk-KZ" sz="3600" b="1" dirty="0" smtClean="0"/>
              <a:t>ұғымдарын қалыптастыру</a:t>
            </a:r>
            <a:endParaRPr lang="ru-RU" sz="36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2915816" y="4015278"/>
            <a:ext cx="22739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k-KZ" b="1" dirty="0" smtClean="0"/>
              <a:t>Білім саласы : Таным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332645102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835696" y="1052736"/>
            <a:ext cx="618875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k-KZ" sz="2800" b="1" i="1" dirty="0" smtClean="0"/>
              <a:t>Келесі сабақта кезднскенше менің </a:t>
            </a:r>
          </a:p>
          <a:p>
            <a:r>
              <a:rPr lang="kk-KZ" sz="2800" b="1" i="1" dirty="0" smtClean="0"/>
              <a:t>сүйікті балаларым</a:t>
            </a:r>
            <a:endParaRPr lang="ru-RU" sz="2800" b="1" i="1" dirty="0"/>
          </a:p>
        </p:txBody>
      </p:sp>
      <p:pic>
        <p:nvPicPr>
          <p:cNvPr id="8194" name="Picture 2" descr="C:\Users\р\Pictures\d06facda89e00be3a0184788fab13699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96197" y="1700808"/>
            <a:ext cx="4708301" cy="45031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581811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835697" y="1052737"/>
            <a:ext cx="6552728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k-KZ" sz="3600" b="1" i="1" dirty="0" smtClean="0"/>
              <a:t>Тақырыбы : «Ғажайып математика әлеміне саяхат</a:t>
            </a:r>
          </a:p>
          <a:p>
            <a:r>
              <a:rPr lang="kk-KZ" sz="3600" b="1" i="1" dirty="0" smtClean="0"/>
              <a:t>1,2,3,4,5 сандары мен оң жақ ,сол жақ,жоғары , төмен ұғымдары»</a:t>
            </a:r>
            <a:endParaRPr lang="ru-RU" sz="3600" b="1" i="1" dirty="0"/>
          </a:p>
        </p:txBody>
      </p:sp>
    </p:spTree>
    <p:extLst>
      <p:ext uri="{BB962C8B-B14F-4D97-AF65-F5344CB8AC3E}">
        <p14:creationId xmlns:p14="http://schemas.microsoft.com/office/powerpoint/2010/main" val="89965609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755577" y="908720"/>
            <a:ext cx="43924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k-KZ" sz="3600" b="1" i="1" dirty="0" smtClean="0"/>
              <a:t>Сиқырлы     қорап</a:t>
            </a:r>
            <a:endParaRPr lang="ru-RU" sz="3600" b="1" i="1" dirty="0"/>
          </a:p>
        </p:txBody>
      </p:sp>
      <p:pic>
        <p:nvPicPr>
          <p:cNvPr id="1026" name="Picture 2" descr="C:\Users\р\Pictures\untitled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37248" y="1412776"/>
            <a:ext cx="5606752" cy="53110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9745021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C:\Users\р\Pictures\2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4566" y="1412776"/>
            <a:ext cx="2232248" cy="24345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C:\Users\р\Pictures\1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692696"/>
            <a:ext cx="2253427" cy="24657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 descr="C:\Users\р\Pictures\3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8183" y="723943"/>
            <a:ext cx="2192431" cy="23999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C:\Users\р\Pictures\4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4" y="3998759"/>
            <a:ext cx="2122438" cy="23167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5" name="Picture 7" descr="C:\Users\р\Pictures\images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63214" y="4113938"/>
            <a:ext cx="2057400" cy="2228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874725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р\Pictures\1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2" y="2420888"/>
            <a:ext cx="3462762" cy="37890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611560" y="2132856"/>
            <a:ext cx="460851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k-KZ" sz="3600" b="1" i="1" dirty="0" smtClean="0"/>
              <a:t>Бірден беске дейін</a:t>
            </a:r>
          </a:p>
          <a:p>
            <a:r>
              <a:rPr lang="kk-KZ" sz="3600" b="1" i="1" dirty="0" smtClean="0"/>
              <a:t> үш тілде санап бер</a:t>
            </a:r>
            <a:endParaRPr lang="ru-RU" sz="3600" b="1" i="1" dirty="0"/>
          </a:p>
        </p:txBody>
      </p:sp>
      <p:sp>
        <p:nvSpPr>
          <p:cNvPr id="3" name="TextBox 2"/>
          <p:cNvSpPr txBox="1"/>
          <p:nvPr/>
        </p:nvSpPr>
        <p:spPr>
          <a:xfrm>
            <a:off x="827584" y="620688"/>
            <a:ext cx="38884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k-KZ" sz="2400" b="1" i="1" dirty="0" smtClean="0"/>
              <a:t>Бірінші тапсырма </a:t>
            </a:r>
            <a:endParaRPr lang="ru-RU" sz="2400" b="1" i="1" dirty="0"/>
          </a:p>
        </p:txBody>
      </p:sp>
    </p:spTree>
    <p:extLst>
      <p:ext uri="{BB962C8B-B14F-4D97-AF65-F5344CB8AC3E}">
        <p14:creationId xmlns:p14="http://schemas.microsoft.com/office/powerpoint/2010/main" val="24670392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827584" y="620688"/>
            <a:ext cx="38884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k-KZ" sz="2400" b="1" i="1" dirty="0" smtClean="0"/>
              <a:t>Екінші  тапсырма </a:t>
            </a:r>
            <a:endParaRPr lang="ru-RU" sz="2400" b="1" i="1" dirty="0"/>
          </a:p>
        </p:txBody>
      </p:sp>
      <p:pic>
        <p:nvPicPr>
          <p:cNvPr id="4098" name="Picture 2" descr="C:\Users\р\Pictures\2017070916160472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38320" y="1203104"/>
            <a:ext cx="4104456" cy="26937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4860032" y="476672"/>
            <a:ext cx="38827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k-KZ" sz="2800" b="1" i="1" dirty="0" smtClean="0"/>
              <a:t>Суретпен жұмыс</a:t>
            </a:r>
            <a:endParaRPr lang="ru-RU" sz="2800" b="1" i="1" dirty="0"/>
          </a:p>
        </p:txBody>
      </p:sp>
      <p:pic>
        <p:nvPicPr>
          <p:cNvPr id="4100" name="Picture 4" descr="C:\Users\р\Pictures\2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848" y="3896860"/>
            <a:ext cx="2467436" cy="26910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1" name="Picture 5" descr="C:\Users\р\Pictures\apple-1986660_960_720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082353"/>
            <a:ext cx="3528392" cy="33315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993475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69291" y="6318511"/>
            <a:ext cx="59766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k-KZ" sz="2400" b="1" dirty="0" smtClean="0"/>
              <a:t>Үшінші т</a:t>
            </a:r>
            <a:r>
              <a:rPr lang="kk-KZ" sz="2400" b="1" i="1" dirty="0" smtClean="0"/>
              <a:t>апсырма </a:t>
            </a:r>
            <a:endParaRPr lang="ru-RU" sz="2400" b="1" i="1" dirty="0"/>
          </a:p>
        </p:txBody>
      </p:sp>
      <p:pic>
        <p:nvPicPr>
          <p:cNvPr id="5122" name="Picture 2" descr="C:\Users\р\Pictures\3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2125" y="260649"/>
            <a:ext cx="1578733" cy="17281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3" descr="C:\Users\р\Pictures\hello_html_4ee91a71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296652"/>
            <a:ext cx="6624736" cy="48470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763688" y="5604048"/>
            <a:ext cx="695717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k-KZ" sz="2400" b="1" i="1" dirty="0" smtClean="0"/>
              <a:t>Жоғарыда-төменде , оң жақ және сол жақ</a:t>
            </a:r>
            <a:endParaRPr lang="ru-RU" sz="2400" b="1" i="1" dirty="0"/>
          </a:p>
        </p:txBody>
      </p:sp>
    </p:spTree>
    <p:extLst>
      <p:ext uri="{BB962C8B-B14F-4D97-AF65-F5344CB8AC3E}">
        <p14:creationId xmlns:p14="http://schemas.microsoft.com/office/powerpoint/2010/main" val="13638872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827584" y="404665"/>
            <a:ext cx="468052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k-KZ" sz="3200" b="1" i="1" dirty="0" smtClean="0"/>
              <a:t>Төртінші</a:t>
            </a:r>
            <a:r>
              <a:rPr lang="kk-KZ" sz="3200" b="1" dirty="0" smtClean="0"/>
              <a:t> т</a:t>
            </a:r>
            <a:r>
              <a:rPr lang="kk-KZ" sz="3200" b="1" i="1" dirty="0" smtClean="0"/>
              <a:t>апсырма </a:t>
            </a:r>
            <a:endParaRPr lang="ru-RU" sz="3200" b="1" i="1" dirty="0"/>
          </a:p>
        </p:txBody>
      </p:sp>
      <p:pic>
        <p:nvPicPr>
          <p:cNvPr id="6147" name="Picture 3" descr="C:\Users\р\Pictures\img_user_file_544dde0fba953_5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1533" y="1844824"/>
            <a:ext cx="6240694" cy="45365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9" name="Picture 5" descr="C:\Users\р\Pictures\4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74631" y="708559"/>
            <a:ext cx="2207701" cy="2409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115616" y="989440"/>
            <a:ext cx="489654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k-KZ" sz="3200" b="1" i="1" dirty="0" smtClean="0"/>
              <a:t>Санамақты жаттап ал</a:t>
            </a:r>
            <a:endParaRPr lang="ru-RU" sz="3200" b="1" i="1" dirty="0"/>
          </a:p>
        </p:txBody>
      </p:sp>
    </p:spTree>
    <p:extLst>
      <p:ext uri="{BB962C8B-B14F-4D97-AF65-F5344CB8AC3E}">
        <p14:creationId xmlns:p14="http://schemas.microsoft.com/office/powerpoint/2010/main" val="16036905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827584" y="404665"/>
            <a:ext cx="468052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k-KZ" sz="3200" b="1" i="1" dirty="0" smtClean="0"/>
              <a:t>Бесінші</a:t>
            </a:r>
            <a:r>
              <a:rPr lang="kk-KZ" sz="3200" b="1" dirty="0" smtClean="0"/>
              <a:t> т</a:t>
            </a:r>
            <a:r>
              <a:rPr lang="kk-KZ" sz="3200" b="1" i="1" dirty="0" smtClean="0"/>
              <a:t>апсырма </a:t>
            </a:r>
            <a:endParaRPr lang="ru-RU" sz="3200" b="1" i="1" dirty="0"/>
          </a:p>
        </p:txBody>
      </p:sp>
      <p:sp>
        <p:nvSpPr>
          <p:cNvPr id="4" name="TextBox 3"/>
          <p:cNvSpPr txBox="1"/>
          <p:nvPr/>
        </p:nvSpPr>
        <p:spPr>
          <a:xfrm>
            <a:off x="3995936" y="1124744"/>
            <a:ext cx="446449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k-KZ" sz="3200" b="1" i="1" dirty="0" smtClean="0"/>
              <a:t>Кері байланыс жасап сұрақтарға жауап бер</a:t>
            </a:r>
            <a:endParaRPr lang="ru-RU" sz="3200" b="1" i="1" dirty="0"/>
          </a:p>
        </p:txBody>
      </p:sp>
      <p:pic>
        <p:nvPicPr>
          <p:cNvPr id="7170" name="Picture 2" descr="C:\Users\р\Pictures\images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54730" y="4522643"/>
            <a:ext cx="2057400" cy="2228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611560" y="2201962"/>
            <a:ext cx="4536504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i="1" dirty="0"/>
              <a:t>5.Логикалық </a:t>
            </a:r>
            <a:r>
              <a:rPr lang="ru-RU" sz="2800" b="1" i="1" dirty="0" err="1"/>
              <a:t>сұрақтар</a:t>
            </a:r>
            <a:r>
              <a:rPr lang="ru-RU" sz="2800" b="1" i="1" dirty="0"/>
              <a:t>:</a:t>
            </a:r>
            <a:r>
              <a:rPr lang="ru-RU" sz="2800" i="1" dirty="0"/>
              <a:t/>
            </a:r>
            <a:br>
              <a:rPr lang="ru-RU" sz="2800" i="1" dirty="0"/>
            </a:br>
            <a:r>
              <a:rPr lang="ru-RU" sz="2800" i="1" dirty="0"/>
              <a:t>1. </a:t>
            </a:r>
            <a:r>
              <a:rPr lang="ru-RU" sz="2800" i="1" dirty="0" err="1"/>
              <a:t>Аспанда</a:t>
            </a:r>
            <a:r>
              <a:rPr lang="ru-RU" sz="2800" i="1" dirty="0"/>
              <a:t> </a:t>
            </a:r>
            <a:r>
              <a:rPr lang="ru-RU" sz="2800" i="1" dirty="0" err="1"/>
              <a:t>қанша</a:t>
            </a:r>
            <a:r>
              <a:rPr lang="ru-RU" sz="2800" i="1" dirty="0"/>
              <a:t> </a:t>
            </a:r>
            <a:r>
              <a:rPr lang="ru-RU" sz="2800" i="1" dirty="0" err="1"/>
              <a:t>жұлдыз</a:t>
            </a:r>
            <a:r>
              <a:rPr lang="ru-RU" sz="2800" i="1" dirty="0"/>
              <a:t> бар?</a:t>
            </a:r>
            <a:br>
              <a:rPr lang="ru-RU" sz="2800" i="1" dirty="0"/>
            </a:br>
            <a:r>
              <a:rPr lang="ru-RU" sz="2800" i="1" dirty="0"/>
              <a:t>2. </a:t>
            </a:r>
            <a:r>
              <a:rPr lang="ru-RU" sz="2800" i="1" dirty="0" err="1"/>
              <a:t>Сиырда</a:t>
            </a:r>
            <a:r>
              <a:rPr lang="ru-RU" sz="2800" i="1" dirty="0"/>
              <a:t> </a:t>
            </a:r>
            <a:r>
              <a:rPr lang="ru-RU" sz="2800" i="1" dirty="0" err="1"/>
              <a:t>қанша</a:t>
            </a:r>
            <a:r>
              <a:rPr lang="ru-RU" sz="2800" i="1" dirty="0"/>
              <a:t> </a:t>
            </a:r>
            <a:r>
              <a:rPr lang="ru-RU" sz="2800" i="1" dirty="0" err="1"/>
              <a:t>мүйіз</a:t>
            </a:r>
            <a:r>
              <a:rPr lang="ru-RU" sz="2800" i="1" dirty="0"/>
              <a:t> бар?</a:t>
            </a:r>
            <a:br>
              <a:rPr lang="ru-RU" sz="2800" i="1" dirty="0"/>
            </a:br>
            <a:r>
              <a:rPr lang="ru-RU" sz="2800" i="1" dirty="0"/>
              <a:t>3. </a:t>
            </a:r>
            <a:r>
              <a:rPr lang="ru-RU" sz="2800" i="1" dirty="0" err="1"/>
              <a:t>Машинада</a:t>
            </a:r>
            <a:r>
              <a:rPr lang="ru-RU" sz="2800" i="1" dirty="0"/>
              <a:t> </a:t>
            </a:r>
            <a:r>
              <a:rPr lang="ru-RU" sz="2800" i="1" dirty="0" err="1"/>
              <a:t>қанша</a:t>
            </a:r>
            <a:r>
              <a:rPr lang="ru-RU" sz="2800" i="1" dirty="0"/>
              <a:t> </a:t>
            </a:r>
            <a:r>
              <a:rPr lang="ru-RU" sz="2800" i="1" dirty="0" err="1"/>
              <a:t>дөңгелек</a:t>
            </a:r>
            <a:r>
              <a:rPr lang="ru-RU" sz="2800" i="1" dirty="0"/>
              <a:t> бар?</a:t>
            </a:r>
            <a:br>
              <a:rPr lang="ru-RU" sz="2800" i="1" dirty="0"/>
            </a:br>
            <a:r>
              <a:rPr lang="ru-RU" sz="2800" i="1" dirty="0"/>
              <a:t>4. </a:t>
            </a:r>
            <a:r>
              <a:rPr lang="ru-RU" sz="2800" i="1" dirty="0" err="1"/>
              <a:t>Жылқының</a:t>
            </a:r>
            <a:r>
              <a:rPr lang="ru-RU" sz="2800" i="1" dirty="0"/>
              <a:t> </a:t>
            </a:r>
            <a:r>
              <a:rPr lang="ru-RU" sz="2800" i="1" dirty="0" err="1"/>
              <a:t>қанша</a:t>
            </a:r>
            <a:r>
              <a:rPr lang="ru-RU" sz="2800" i="1" dirty="0"/>
              <a:t> </a:t>
            </a:r>
            <a:r>
              <a:rPr lang="ru-RU" sz="2800" i="1" dirty="0" err="1"/>
              <a:t>құйрығы</a:t>
            </a:r>
            <a:r>
              <a:rPr lang="ru-RU" sz="2800" i="1" dirty="0"/>
              <a:t> бар?</a:t>
            </a:r>
            <a:br>
              <a:rPr lang="ru-RU" sz="2800" i="1" dirty="0"/>
            </a:br>
            <a:r>
              <a:rPr lang="ru-RU" sz="2800" i="1" dirty="0"/>
              <a:t>5. </a:t>
            </a:r>
            <a:r>
              <a:rPr lang="ru-RU" sz="2800" i="1" dirty="0" err="1"/>
              <a:t>Адамда</a:t>
            </a:r>
            <a:r>
              <a:rPr lang="ru-RU" sz="2800" i="1" dirty="0"/>
              <a:t> </a:t>
            </a:r>
            <a:r>
              <a:rPr lang="ru-RU" sz="2800" i="1" dirty="0" err="1"/>
              <a:t>қанша</a:t>
            </a:r>
            <a:r>
              <a:rPr lang="ru-RU" sz="2800" i="1" dirty="0"/>
              <a:t> </a:t>
            </a:r>
            <a:r>
              <a:rPr lang="ru-RU" sz="2800" i="1" dirty="0" err="1"/>
              <a:t>қол</a:t>
            </a:r>
            <a:r>
              <a:rPr lang="ru-RU" sz="2800" i="1" dirty="0"/>
              <a:t> бар?</a:t>
            </a:r>
          </a:p>
        </p:txBody>
      </p:sp>
    </p:spTree>
    <p:extLst>
      <p:ext uri="{BB962C8B-B14F-4D97-AF65-F5344CB8AC3E}">
        <p14:creationId xmlns:p14="http://schemas.microsoft.com/office/powerpoint/2010/main" val="8685931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Волна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лна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49</TotalTime>
  <Words>79</Words>
  <Application>Microsoft Office PowerPoint</Application>
  <PresentationFormat>Экран (4:3)</PresentationFormat>
  <Paragraphs>21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Волна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Раяна</dc:creator>
  <cp:lastModifiedBy>Раяна</cp:lastModifiedBy>
  <cp:revision>6</cp:revision>
  <dcterms:created xsi:type="dcterms:W3CDTF">2020-03-31T12:12:45Z</dcterms:created>
  <dcterms:modified xsi:type="dcterms:W3CDTF">2020-03-31T13:46:17Z</dcterms:modified>
</cp:coreProperties>
</file>