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1"/>
  </p:notesMasterIdLst>
  <p:sldIdLst>
    <p:sldId id="266" r:id="rId2"/>
    <p:sldId id="317" r:id="rId3"/>
    <p:sldId id="305" r:id="rId4"/>
    <p:sldId id="318" r:id="rId5"/>
    <p:sldId id="294" r:id="rId6"/>
    <p:sldId id="295" r:id="rId7"/>
    <p:sldId id="299" r:id="rId8"/>
    <p:sldId id="316" r:id="rId9"/>
    <p:sldId id="314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470" autoAdjust="0"/>
  </p:normalViewPr>
  <p:slideViewPr>
    <p:cSldViewPr>
      <p:cViewPr varScale="1">
        <p:scale>
          <a:sx n="82" d="100"/>
          <a:sy n="82" d="100"/>
        </p:scale>
        <p:origin x="-144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897A6-09BF-4338-860C-189F1D39536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9FF1-BB91-4E3D-A03D-364ED4D641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5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62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9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20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8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1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kk-KZ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Медициналық әлеуметтік сараптама 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Картинки по запросу фон желто-зелен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5" y="-19372"/>
            <a:ext cx="9144000" cy="68773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1000" y="5105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Байлиева Жанат Қаппарқызы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02969" y="2362200"/>
            <a:ext cx="7848601" cy="22098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lIns="91440" tIns="45720" rIns="91440" bIns="45720" rtlCol="0" anchor="ctr">
            <a:prstTxWarp prst="textInflate">
              <a:avLst/>
            </a:prstTxWarp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Ұстаздық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еткен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жалықпас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ru-RU" sz="4400" b="1" i="0" u="none" strike="noStrike" kern="1200" cap="all" normalizeH="0" baseline="0" noProof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1093667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/>
                <a:ea typeface="Calibri"/>
              </a:rPr>
              <a:t>Шона Смаханұлы атындағы№44 орта мектеп</a:t>
            </a:r>
          </a:p>
          <a:p>
            <a:pPr algn="ctr"/>
            <a:endParaRPr lang="kk-KZ" b="1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ctr"/>
            <a:r>
              <a:rPr lang="kk-KZ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Абай </a:t>
            </a:r>
            <a:r>
              <a:rPr lang="kk-KZ" b="1" i="1" dirty="0">
                <a:solidFill>
                  <a:srgbClr val="7030A0"/>
                </a:solidFill>
                <a:latin typeface="Times New Roman"/>
                <a:ea typeface="Calibri"/>
              </a:rPr>
              <a:t>Құнанбаевтың 175 жылдық мерейтойына арналған әдеби - сазды кеш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kk-KZ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Медициналық әлеуметтік сараптама 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Картинки по запросу фон желто-зелен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5" y="-19372"/>
            <a:ext cx="9144000" cy="68773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1000" y="5105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Байлиева Жанат Қаппарқызы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02969" y="2362200"/>
            <a:ext cx="7848601" cy="22098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lIns="91440" tIns="45720" rIns="91440" bIns="45720" rtlCol="0" anchor="ctr">
            <a:prstTxWarp prst="textInflate">
              <a:avLst/>
            </a:prstTxWarp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all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Ұстаздық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еткен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жалықпас</a:t>
            </a:r>
            <a:r>
              <a:rPr kumimoji="0" lang="ru-RU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ru-RU" sz="4400" b="1" i="0" u="none" strike="noStrike" kern="1200" cap="all" normalizeH="0" baseline="0" noProof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1093667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/>
                <a:ea typeface="Calibri"/>
              </a:rPr>
              <a:t>Шона Смаханұлы атындағы№44 орта мектеп</a:t>
            </a:r>
          </a:p>
          <a:p>
            <a:pPr algn="ctr"/>
            <a:endParaRPr lang="kk-KZ" b="1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ctr"/>
            <a:r>
              <a:rPr lang="kk-KZ" b="1" i="1" dirty="0" smtClean="0">
                <a:solidFill>
                  <a:srgbClr val="7030A0"/>
                </a:solidFill>
                <a:latin typeface="Times New Roman"/>
                <a:ea typeface="Calibri"/>
              </a:rPr>
              <a:t>Абай </a:t>
            </a:r>
            <a:r>
              <a:rPr lang="kk-KZ" b="1" i="1" dirty="0">
                <a:solidFill>
                  <a:srgbClr val="7030A0"/>
                </a:solidFill>
                <a:latin typeface="Times New Roman"/>
                <a:ea typeface="Calibri"/>
              </a:rPr>
              <a:t>Құнанбаевтың 175 жылдық мерейтойына арналған әдеби - сазды кеш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3016898"/>
            <a:ext cx="8534400" cy="4201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4400" b="1" cap="none" spc="5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Ұлы ақын, жазушы, қоғам қайраткері, қазақ әдебиеті негізін қалаған ағартушы </a:t>
            </a:r>
          </a:p>
          <a:p>
            <a:pPr algn="ctr"/>
            <a:r>
              <a:rPr lang="kk-KZ" sz="4500" b="1" cap="none" spc="50" dirty="0">
                <a:ln w="1143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Абай (Ибраһим) Құнанбай</a:t>
            </a:r>
            <a:r>
              <a:rPr lang="kk-KZ" sz="4500" b="1" spc="50" dirty="0">
                <a:ln w="1143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</a:t>
            </a:r>
            <a:r>
              <a:rPr lang="kk-KZ" sz="4500" b="1" cap="none" spc="50" dirty="0">
                <a:ln w="1143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лына </a:t>
            </a:r>
          </a:p>
          <a:p>
            <a:pPr algn="ctr"/>
            <a:r>
              <a:rPr lang="ru-RU" sz="4500" b="1" spc="50" dirty="0">
                <a:ln w="1143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175 </a:t>
            </a:r>
            <a:r>
              <a:rPr lang="ru-RU" sz="4500" b="1" spc="50" dirty="0" err="1">
                <a:ln w="11430"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4500" b="1" cap="none" spc="50" dirty="0">
              <a:ln w="11430"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" y="1"/>
            <a:ext cx="8197216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17147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ртинки по запросу фон желто-зелен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pic>
        <p:nvPicPr>
          <p:cNvPr id="2050" name="Picture 2" descr="C:\Users\ПК\Desktop\IMG-20191115-WA0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993775"/>
            <a:ext cx="812800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ртинки по запросу фон желто-зелен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2970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\Desktop\IMG-20191129-WA02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К\Desktop\IMG-20191129-WA02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hidden">
          <a:xfrm>
            <a:off x="533400" y="381000"/>
            <a:ext cx="8153400" cy="6019800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kk-KZ" sz="1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Есебімдегі балалар: </a:t>
            </a:r>
            <a:endParaRPr lang="ru-RU" sz="1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К\Desktop\IMG-20191129-WA0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35000"/>
            <a:ext cx="89154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6" descr="Картинки по запросу фон желто-зеле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33400" y="2286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04800" y="5257800"/>
            <a:ext cx="2819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ПК\Desktop\4b8f0cf5-51b5-41a0-b9b1-0b6a4b2c3780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6" y="304800"/>
            <a:ext cx="3733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594808" cy="34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50906"/>
            <a:ext cx="3919538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7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6647" y="381000"/>
            <a:ext cx="3232646" cy="1280160"/>
          </a:xfrm>
        </p:spPr>
        <p:txBody>
          <a:bodyPr/>
          <a:lstStyle/>
          <a:p>
            <a:pPr algn="r"/>
            <a:r>
              <a:rPr lang="kk-KZ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Алдаберген Жансұлу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0" y="609600"/>
            <a:ext cx="5384800" cy="4648200"/>
          </a:xfrm>
          <a:prstGeom prst="rect">
            <a:avLst/>
          </a:prstGeom>
        </p:spPr>
      </p:pic>
      <p:pic>
        <p:nvPicPr>
          <p:cNvPr id="19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61160"/>
            <a:ext cx="4068693" cy="4968240"/>
          </a:xfrm>
          <a:prstGeom prst="rect">
            <a:avLst/>
          </a:prstGeom>
        </p:spPr>
      </p:pic>
      <p:pic>
        <p:nvPicPr>
          <p:cNvPr id="5" name="Picture 6" descr="Картинки по запросу фон желто-зелены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67990" y="940731"/>
            <a:ext cx="2819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3719" y="4961250"/>
            <a:ext cx="2819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65495" y="5105852"/>
            <a:ext cx="2819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К\Desktop\IMG-20191129-WA02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0" y="228600"/>
            <a:ext cx="429044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ПК\Desktop\IMG-20191129-WA02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411978" cy="33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0" y="2933700"/>
            <a:ext cx="8915528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69547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697</TotalTime>
  <Words>71</Words>
  <Application>Microsoft Office PowerPoint</Application>
  <PresentationFormat>Экран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Базис</vt:lpstr>
      <vt:lpstr>Медициналық әлеуметтік сараптама </vt:lpstr>
      <vt:lpstr>Медициналық әлеуметтік сараптама </vt:lpstr>
      <vt:lpstr>Презентация PowerPoint</vt:lpstr>
      <vt:lpstr>Презентация PowerPoint</vt:lpstr>
      <vt:lpstr>Презентация PowerPoint</vt:lpstr>
      <vt:lpstr>Презентация PowerPoint</vt:lpstr>
      <vt:lpstr>Есебімдегі балалар: </vt:lpstr>
      <vt:lpstr>Презентация PowerPoint</vt:lpstr>
      <vt:lpstr>Алдаберген Жансұлу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ПК</cp:lastModifiedBy>
  <cp:revision>109</cp:revision>
  <dcterms:created xsi:type="dcterms:W3CDTF">2017-08-01T03:12:46Z</dcterms:created>
  <dcterms:modified xsi:type="dcterms:W3CDTF">2020-02-23T06:41:47Z</dcterms:modified>
</cp:coreProperties>
</file>