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4" r:id="rId2"/>
    <p:sldId id="261" r:id="rId3"/>
    <p:sldId id="256" r:id="rId4"/>
    <p:sldId id="260" r:id="rId5"/>
    <p:sldId id="259" r:id="rId6"/>
    <p:sldId id="257" r:id="rId7"/>
    <p:sldId id="258" r:id="rId8"/>
    <p:sldId id="263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87" d="100"/>
          <a:sy n="87" d="100"/>
        </p:scale>
        <p:origin x="-876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76DC6A8-C8E1-4051-8BC7-A65B6F1D59F8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9DCC6151-95E6-4A79-B82C-79B9C27032EC}">
      <dgm:prSet phldrT="[Текст]"/>
      <dgm:spPr/>
      <dgm:t>
        <a:bodyPr/>
        <a:lstStyle/>
        <a:p>
          <a:r>
            <a:rPr lang="kk-KZ" dirty="0" smtClean="0"/>
            <a:t>Мәтіндегі ақпаратты анықтайды</a:t>
          </a:r>
          <a:endParaRPr lang="ru-RU" dirty="0"/>
        </a:p>
      </dgm:t>
    </dgm:pt>
    <dgm:pt modelId="{FC89FF12-6154-4735-AF0C-5D2BD52A2029}" type="parTrans" cxnId="{EDA8FA8E-4180-414A-9A6D-E9F081F35120}">
      <dgm:prSet/>
      <dgm:spPr/>
      <dgm:t>
        <a:bodyPr/>
        <a:lstStyle/>
        <a:p>
          <a:endParaRPr lang="ru-RU"/>
        </a:p>
      </dgm:t>
    </dgm:pt>
    <dgm:pt modelId="{75628450-D5A0-48D4-AA82-9FBC354926C1}" type="sibTrans" cxnId="{EDA8FA8E-4180-414A-9A6D-E9F081F35120}">
      <dgm:prSet/>
      <dgm:spPr/>
      <dgm:t>
        <a:bodyPr/>
        <a:lstStyle/>
        <a:p>
          <a:endParaRPr lang="ru-RU"/>
        </a:p>
      </dgm:t>
    </dgm:pt>
    <dgm:pt modelId="{BCC0AD8E-2883-48C3-9DAD-AC8E31C9BA25}">
      <dgm:prSet phldrT="[Текст]"/>
      <dgm:spPr/>
      <dgm:t>
        <a:bodyPr/>
        <a:lstStyle/>
        <a:p>
          <a:r>
            <a:rPr lang="kk-KZ" dirty="0" smtClean="0"/>
            <a:t>Негізгі ақпаратты анықтайды</a:t>
          </a:r>
          <a:endParaRPr lang="ru-RU" dirty="0"/>
        </a:p>
      </dgm:t>
    </dgm:pt>
    <dgm:pt modelId="{94AA93C3-23B9-4331-AD3A-5A552205BAB6}" type="parTrans" cxnId="{531D4F08-D2D3-41B1-A0F8-0D90B3BE9445}">
      <dgm:prSet/>
      <dgm:spPr/>
      <dgm:t>
        <a:bodyPr/>
        <a:lstStyle/>
        <a:p>
          <a:endParaRPr lang="ru-RU"/>
        </a:p>
      </dgm:t>
    </dgm:pt>
    <dgm:pt modelId="{5CB383C9-AAF3-48E4-847A-A8D6140454E3}" type="sibTrans" cxnId="{531D4F08-D2D3-41B1-A0F8-0D90B3BE9445}">
      <dgm:prSet/>
      <dgm:spPr/>
      <dgm:t>
        <a:bodyPr/>
        <a:lstStyle/>
        <a:p>
          <a:endParaRPr lang="ru-RU"/>
        </a:p>
      </dgm:t>
    </dgm:pt>
    <dgm:pt modelId="{9E706DAD-F7AE-4819-9813-E37319DA41F9}">
      <dgm:prSet phldrT="[Текст]"/>
      <dgm:spPr/>
      <dgm:t>
        <a:bodyPr/>
        <a:lstStyle/>
        <a:p>
          <a:r>
            <a:rPr lang="kk-KZ" dirty="0" smtClean="0"/>
            <a:t>Жанама ақпаратты анықтайды</a:t>
          </a:r>
          <a:endParaRPr lang="ru-RU" dirty="0"/>
        </a:p>
      </dgm:t>
    </dgm:pt>
    <dgm:pt modelId="{28D39B79-1EFC-443E-AA8E-379C980D8225}" type="parTrans" cxnId="{1B1B1660-3D1B-4736-A67F-19FA08ABF5D0}">
      <dgm:prSet/>
      <dgm:spPr/>
      <dgm:t>
        <a:bodyPr/>
        <a:lstStyle/>
        <a:p>
          <a:endParaRPr lang="ru-RU"/>
        </a:p>
      </dgm:t>
    </dgm:pt>
    <dgm:pt modelId="{8056321E-AD2B-4EAB-BF48-9332763CF092}" type="sibTrans" cxnId="{1B1B1660-3D1B-4736-A67F-19FA08ABF5D0}">
      <dgm:prSet/>
      <dgm:spPr/>
      <dgm:t>
        <a:bodyPr/>
        <a:lstStyle/>
        <a:p>
          <a:endParaRPr lang="ru-RU"/>
        </a:p>
      </dgm:t>
    </dgm:pt>
    <dgm:pt modelId="{2AE78A57-8266-4E00-AA0C-55B447C50334}">
      <dgm:prSet phldrT="[Текст]"/>
      <dgm:spPr/>
      <dgm:t>
        <a:bodyPr/>
        <a:lstStyle/>
        <a:p>
          <a:r>
            <a:rPr lang="kk-KZ" dirty="0" smtClean="0"/>
            <a:t>Кейбір жағдаяттармен байланыстырып сөйлейді</a:t>
          </a:r>
          <a:endParaRPr lang="ru-RU" dirty="0"/>
        </a:p>
      </dgm:t>
    </dgm:pt>
    <dgm:pt modelId="{FA082855-0DAD-45B1-A725-0CE85D1E25BD}" type="parTrans" cxnId="{9406C0D9-CC51-43A2-80B7-453A664729C7}">
      <dgm:prSet/>
      <dgm:spPr/>
      <dgm:t>
        <a:bodyPr/>
        <a:lstStyle/>
        <a:p>
          <a:endParaRPr lang="ru-RU"/>
        </a:p>
      </dgm:t>
    </dgm:pt>
    <dgm:pt modelId="{6760F4E4-2F20-4BEE-AB4E-EFB0DF70EC51}" type="sibTrans" cxnId="{9406C0D9-CC51-43A2-80B7-453A664729C7}">
      <dgm:prSet/>
      <dgm:spPr/>
      <dgm:t>
        <a:bodyPr/>
        <a:lstStyle/>
        <a:p>
          <a:endParaRPr lang="ru-RU"/>
        </a:p>
      </dgm:t>
    </dgm:pt>
    <dgm:pt modelId="{FD8DB5B0-7DE2-4215-8E87-8A468FE7C356}" type="pres">
      <dgm:prSet presAssocID="{C76DC6A8-C8E1-4051-8BC7-A65B6F1D59F8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3DC1F48-D109-4C6B-AEA9-AF50911B5A80}" type="pres">
      <dgm:prSet presAssocID="{9DCC6151-95E6-4A79-B82C-79B9C27032EC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75F6231-D22D-4D39-B7B9-35E81F0B877C}" type="pres">
      <dgm:prSet presAssocID="{75628450-D5A0-48D4-AA82-9FBC354926C1}" presName="sibTrans" presStyleCnt="0"/>
      <dgm:spPr/>
    </dgm:pt>
    <dgm:pt modelId="{67E6005A-3A26-403B-A132-9BE38A4DABFC}" type="pres">
      <dgm:prSet presAssocID="{BCC0AD8E-2883-48C3-9DAD-AC8E31C9BA25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FF3B053-7EE0-463F-A189-F43D6C85E6F4}" type="pres">
      <dgm:prSet presAssocID="{5CB383C9-AAF3-48E4-847A-A8D6140454E3}" presName="sibTrans" presStyleCnt="0"/>
      <dgm:spPr/>
    </dgm:pt>
    <dgm:pt modelId="{D9914625-8B94-4F89-A787-3DDCCD2FA4ED}" type="pres">
      <dgm:prSet presAssocID="{9E706DAD-F7AE-4819-9813-E37319DA41F9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D497C3C-8333-4EC3-A79D-28BE3AD84C13}" type="pres">
      <dgm:prSet presAssocID="{8056321E-AD2B-4EAB-BF48-9332763CF092}" presName="sibTrans" presStyleCnt="0"/>
      <dgm:spPr/>
    </dgm:pt>
    <dgm:pt modelId="{4A929381-14EA-4C33-B049-967380479B1E}" type="pres">
      <dgm:prSet presAssocID="{2AE78A57-8266-4E00-AA0C-55B447C50334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43916C5-F899-47D7-9B6C-C03B4BBDD2D2}" type="presOf" srcId="{9E706DAD-F7AE-4819-9813-E37319DA41F9}" destId="{D9914625-8B94-4F89-A787-3DDCCD2FA4ED}" srcOrd="0" destOrd="0" presId="urn:microsoft.com/office/officeart/2005/8/layout/default"/>
    <dgm:cxn modelId="{9406C0D9-CC51-43A2-80B7-453A664729C7}" srcId="{C76DC6A8-C8E1-4051-8BC7-A65B6F1D59F8}" destId="{2AE78A57-8266-4E00-AA0C-55B447C50334}" srcOrd="3" destOrd="0" parTransId="{FA082855-0DAD-45B1-A725-0CE85D1E25BD}" sibTransId="{6760F4E4-2F20-4BEE-AB4E-EFB0DF70EC51}"/>
    <dgm:cxn modelId="{EDA8FA8E-4180-414A-9A6D-E9F081F35120}" srcId="{C76DC6A8-C8E1-4051-8BC7-A65B6F1D59F8}" destId="{9DCC6151-95E6-4A79-B82C-79B9C27032EC}" srcOrd="0" destOrd="0" parTransId="{FC89FF12-6154-4735-AF0C-5D2BD52A2029}" sibTransId="{75628450-D5A0-48D4-AA82-9FBC354926C1}"/>
    <dgm:cxn modelId="{6FF065BC-FEAF-47A8-B53C-334063911649}" type="presOf" srcId="{2AE78A57-8266-4E00-AA0C-55B447C50334}" destId="{4A929381-14EA-4C33-B049-967380479B1E}" srcOrd="0" destOrd="0" presId="urn:microsoft.com/office/officeart/2005/8/layout/default"/>
    <dgm:cxn modelId="{AAB801FF-1D5B-4143-962F-9163CF68BC1E}" type="presOf" srcId="{BCC0AD8E-2883-48C3-9DAD-AC8E31C9BA25}" destId="{67E6005A-3A26-403B-A132-9BE38A4DABFC}" srcOrd="0" destOrd="0" presId="urn:microsoft.com/office/officeart/2005/8/layout/default"/>
    <dgm:cxn modelId="{4EE25478-DC07-48A3-A16A-82CD0FCE903A}" type="presOf" srcId="{C76DC6A8-C8E1-4051-8BC7-A65B6F1D59F8}" destId="{FD8DB5B0-7DE2-4215-8E87-8A468FE7C356}" srcOrd="0" destOrd="0" presId="urn:microsoft.com/office/officeart/2005/8/layout/default"/>
    <dgm:cxn modelId="{FB9008B7-780E-409C-A27F-7AE03ED0B73B}" type="presOf" srcId="{9DCC6151-95E6-4A79-B82C-79B9C27032EC}" destId="{33DC1F48-D109-4C6B-AEA9-AF50911B5A80}" srcOrd="0" destOrd="0" presId="urn:microsoft.com/office/officeart/2005/8/layout/default"/>
    <dgm:cxn modelId="{1B1B1660-3D1B-4736-A67F-19FA08ABF5D0}" srcId="{C76DC6A8-C8E1-4051-8BC7-A65B6F1D59F8}" destId="{9E706DAD-F7AE-4819-9813-E37319DA41F9}" srcOrd="2" destOrd="0" parTransId="{28D39B79-1EFC-443E-AA8E-379C980D8225}" sibTransId="{8056321E-AD2B-4EAB-BF48-9332763CF092}"/>
    <dgm:cxn modelId="{531D4F08-D2D3-41B1-A0F8-0D90B3BE9445}" srcId="{C76DC6A8-C8E1-4051-8BC7-A65B6F1D59F8}" destId="{BCC0AD8E-2883-48C3-9DAD-AC8E31C9BA25}" srcOrd="1" destOrd="0" parTransId="{94AA93C3-23B9-4331-AD3A-5A552205BAB6}" sibTransId="{5CB383C9-AAF3-48E4-847A-A8D6140454E3}"/>
    <dgm:cxn modelId="{3497A290-975C-4E9A-AF73-A2C160FE772B}" type="presParOf" srcId="{FD8DB5B0-7DE2-4215-8E87-8A468FE7C356}" destId="{33DC1F48-D109-4C6B-AEA9-AF50911B5A80}" srcOrd="0" destOrd="0" presId="urn:microsoft.com/office/officeart/2005/8/layout/default"/>
    <dgm:cxn modelId="{E99C8554-6BA2-42EC-B9EB-4DE92D94D93E}" type="presParOf" srcId="{FD8DB5B0-7DE2-4215-8E87-8A468FE7C356}" destId="{D75F6231-D22D-4D39-B7B9-35E81F0B877C}" srcOrd="1" destOrd="0" presId="urn:microsoft.com/office/officeart/2005/8/layout/default"/>
    <dgm:cxn modelId="{0FD7F9D4-AF12-4EA8-9F0B-8C5D37FE916D}" type="presParOf" srcId="{FD8DB5B0-7DE2-4215-8E87-8A468FE7C356}" destId="{67E6005A-3A26-403B-A132-9BE38A4DABFC}" srcOrd="2" destOrd="0" presId="urn:microsoft.com/office/officeart/2005/8/layout/default"/>
    <dgm:cxn modelId="{A9D7EE30-9C6A-46E5-A778-1197407A9C06}" type="presParOf" srcId="{FD8DB5B0-7DE2-4215-8E87-8A468FE7C356}" destId="{FFF3B053-7EE0-463F-A189-F43D6C85E6F4}" srcOrd="3" destOrd="0" presId="urn:microsoft.com/office/officeart/2005/8/layout/default"/>
    <dgm:cxn modelId="{686F377D-827C-420C-B996-7B3CDDB2F43A}" type="presParOf" srcId="{FD8DB5B0-7DE2-4215-8E87-8A468FE7C356}" destId="{D9914625-8B94-4F89-A787-3DDCCD2FA4ED}" srcOrd="4" destOrd="0" presId="urn:microsoft.com/office/officeart/2005/8/layout/default"/>
    <dgm:cxn modelId="{6BCB3747-6C08-4513-B921-C66237A06FEF}" type="presParOf" srcId="{FD8DB5B0-7DE2-4215-8E87-8A468FE7C356}" destId="{DD497C3C-8333-4EC3-A79D-28BE3AD84C13}" srcOrd="5" destOrd="0" presId="urn:microsoft.com/office/officeart/2005/8/layout/default"/>
    <dgm:cxn modelId="{477FBC16-53FB-46EA-BB26-45601DB94520}" type="presParOf" srcId="{FD8DB5B0-7DE2-4215-8E87-8A468FE7C356}" destId="{4A929381-14EA-4C33-B049-967380479B1E}" srcOrd="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3DC1F48-D109-4C6B-AEA9-AF50911B5A80}">
      <dsp:nvSpPr>
        <dsp:cNvPr id="0" name=""/>
        <dsp:cNvSpPr/>
      </dsp:nvSpPr>
      <dsp:spPr>
        <a:xfrm>
          <a:off x="460905" y="1047"/>
          <a:ext cx="3479899" cy="208793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k-KZ" sz="3200" kern="1200" dirty="0" smtClean="0"/>
            <a:t>Мәтіндегі ақпаратты анықтайды</a:t>
          </a:r>
          <a:endParaRPr lang="ru-RU" sz="3200" kern="1200" dirty="0"/>
        </a:p>
      </dsp:txBody>
      <dsp:txXfrm>
        <a:off x="460905" y="1047"/>
        <a:ext cx="3479899" cy="2087939"/>
      </dsp:txXfrm>
    </dsp:sp>
    <dsp:sp modelId="{67E6005A-3A26-403B-A132-9BE38A4DABFC}">
      <dsp:nvSpPr>
        <dsp:cNvPr id="0" name=""/>
        <dsp:cNvSpPr/>
      </dsp:nvSpPr>
      <dsp:spPr>
        <a:xfrm>
          <a:off x="4288794" y="1047"/>
          <a:ext cx="3479899" cy="208793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k-KZ" sz="3200" kern="1200" dirty="0" smtClean="0"/>
            <a:t>Негізгі ақпаратты анықтайды</a:t>
          </a:r>
          <a:endParaRPr lang="ru-RU" sz="3200" kern="1200" dirty="0"/>
        </a:p>
      </dsp:txBody>
      <dsp:txXfrm>
        <a:off x="4288794" y="1047"/>
        <a:ext cx="3479899" cy="2087939"/>
      </dsp:txXfrm>
    </dsp:sp>
    <dsp:sp modelId="{D9914625-8B94-4F89-A787-3DDCCD2FA4ED}">
      <dsp:nvSpPr>
        <dsp:cNvPr id="0" name=""/>
        <dsp:cNvSpPr/>
      </dsp:nvSpPr>
      <dsp:spPr>
        <a:xfrm>
          <a:off x="460905" y="2436976"/>
          <a:ext cx="3479899" cy="208793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k-KZ" sz="3200" kern="1200" dirty="0" smtClean="0"/>
            <a:t>Жанама ақпаратты анықтайды</a:t>
          </a:r>
          <a:endParaRPr lang="ru-RU" sz="3200" kern="1200" dirty="0"/>
        </a:p>
      </dsp:txBody>
      <dsp:txXfrm>
        <a:off x="460905" y="2436976"/>
        <a:ext cx="3479899" cy="2087939"/>
      </dsp:txXfrm>
    </dsp:sp>
    <dsp:sp modelId="{4A929381-14EA-4C33-B049-967380479B1E}">
      <dsp:nvSpPr>
        <dsp:cNvPr id="0" name=""/>
        <dsp:cNvSpPr/>
      </dsp:nvSpPr>
      <dsp:spPr>
        <a:xfrm>
          <a:off x="4288794" y="2436976"/>
          <a:ext cx="3479899" cy="208793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k-KZ" sz="3200" kern="1200" dirty="0" smtClean="0"/>
            <a:t>Кейбір жағдаяттармен байланыстырып сөйлейді</a:t>
          </a:r>
          <a:endParaRPr lang="ru-RU" sz="3200" kern="1200" dirty="0"/>
        </a:p>
      </dsp:txBody>
      <dsp:txXfrm>
        <a:off x="4288794" y="2436976"/>
        <a:ext cx="3479899" cy="208793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C634FD-4D6B-4903-8011-933291BE5EA8}" type="datetimeFigureOut">
              <a:rPr lang="ru-RU" smtClean="0"/>
              <a:t>30.03.2020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A5B1B9-B839-4443-AC3D-3177655DE3A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161902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C634FD-4D6B-4903-8011-933291BE5EA8}" type="datetimeFigureOut">
              <a:rPr lang="ru-RU" smtClean="0"/>
              <a:t>30.03.2020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A5B1B9-B839-4443-AC3D-3177655DE3A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984966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C634FD-4D6B-4903-8011-933291BE5EA8}" type="datetimeFigureOut">
              <a:rPr lang="ru-RU" smtClean="0"/>
              <a:t>30.03.2020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A5B1B9-B839-4443-AC3D-3177655DE3A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03885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C634FD-4D6B-4903-8011-933291BE5EA8}" type="datetimeFigureOut">
              <a:rPr lang="ru-RU" smtClean="0"/>
              <a:t>30.03.2020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A5B1B9-B839-4443-AC3D-3177655DE3A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184909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C634FD-4D6B-4903-8011-933291BE5EA8}" type="datetimeFigureOut">
              <a:rPr lang="ru-RU" smtClean="0"/>
              <a:t>30.03.2020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A5B1B9-B839-4443-AC3D-3177655DE3A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92410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C634FD-4D6B-4903-8011-933291BE5EA8}" type="datetimeFigureOut">
              <a:rPr lang="ru-RU" smtClean="0"/>
              <a:t>30.03.2020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A5B1B9-B839-4443-AC3D-3177655DE3A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405956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C634FD-4D6B-4903-8011-933291BE5EA8}" type="datetimeFigureOut">
              <a:rPr lang="ru-RU" smtClean="0"/>
              <a:t>30.03.2020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A5B1B9-B839-4443-AC3D-3177655DE3A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315671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C634FD-4D6B-4903-8011-933291BE5EA8}" type="datetimeFigureOut">
              <a:rPr lang="ru-RU" smtClean="0"/>
              <a:t>30.03.2020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A5B1B9-B839-4443-AC3D-3177655DE3A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873647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C634FD-4D6B-4903-8011-933291BE5EA8}" type="datetimeFigureOut">
              <a:rPr lang="ru-RU" smtClean="0"/>
              <a:t>30.03.2020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A5B1B9-B839-4443-AC3D-3177655DE3A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06402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C634FD-4D6B-4903-8011-933291BE5EA8}" type="datetimeFigureOut">
              <a:rPr lang="ru-RU" smtClean="0"/>
              <a:t>30.03.2020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A5B1B9-B839-4443-AC3D-3177655DE3A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042632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C634FD-4D6B-4903-8011-933291BE5EA8}" type="datetimeFigureOut">
              <a:rPr lang="ru-RU" smtClean="0"/>
              <a:t>30.03.2020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A5B1B9-B839-4443-AC3D-3177655DE3A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409914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C634FD-4D6B-4903-8011-933291BE5EA8}" type="datetimeFigureOut">
              <a:rPr lang="ru-RU" smtClean="0"/>
              <a:t>30.03.2020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A5B1B9-B839-4443-AC3D-3177655DE3A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423610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622" y="434887"/>
            <a:ext cx="8856984" cy="56886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86684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вал 3"/>
          <p:cNvSpPr/>
          <p:nvPr/>
        </p:nvSpPr>
        <p:spPr>
          <a:xfrm>
            <a:off x="179512" y="1042863"/>
            <a:ext cx="4968552" cy="4320480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k-KZ" sz="4800" b="1" dirty="0" smtClean="0"/>
              <a:t>Дәрігер </a:t>
            </a:r>
            <a:endParaRPr lang="ru-RU" b="1" dirty="0"/>
          </a:p>
        </p:txBody>
      </p:sp>
      <p:sp>
        <p:nvSpPr>
          <p:cNvPr id="5" name="Овал 4"/>
          <p:cNvSpPr/>
          <p:nvPr/>
        </p:nvSpPr>
        <p:spPr>
          <a:xfrm>
            <a:off x="3851920" y="1049434"/>
            <a:ext cx="5040560" cy="4320480"/>
          </a:xfrm>
          <a:prstGeom prst="ellips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k-KZ" sz="5400" b="1" dirty="0" smtClean="0"/>
              <a:t>Геолог</a:t>
            </a:r>
            <a:endParaRPr lang="ru-RU" sz="5400" b="1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4465" y="3901044"/>
            <a:ext cx="2897455" cy="27343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1008"/>
          <a:stretch/>
        </p:blipFill>
        <p:spPr bwMode="auto">
          <a:xfrm>
            <a:off x="5436096" y="4000018"/>
            <a:ext cx="2428791" cy="27397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21606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Е</a:t>
            </a:r>
            <a:r>
              <a:rPr lang="kk-KZ" dirty="0" smtClean="0"/>
              <a:t>ң жақсы мамандықтар</a:t>
            </a:r>
            <a:endParaRPr lang="ru-R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92" y="116632"/>
            <a:ext cx="8858588" cy="66270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763688" y="260648"/>
            <a:ext cx="6120680" cy="864096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k-KZ" sz="4000" b="1" dirty="0" smtClean="0"/>
              <a:t>Сабақтың тақырыбы</a:t>
            </a:r>
            <a:endParaRPr lang="ru-RU" sz="4000" b="1" dirty="0"/>
          </a:p>
        </p:txBody>
      </p:sp>
      <p:sp>
        <p:nvSpPr>
          <p:cNvPr id="5" name="Овал 4"/>
          <p:cNvSpPr/>
          <p:nvPr/>
        </p:nvSpPr>
        <p:spPr>
          <a:xfrm>
            <a:off x="2699792" y="2996952"/>
            <a:ext cx="3888432" cy="2016224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k-KZ" sz="3200" b="1" dirty="0" smtClean="0">
                <a:solidFill>
                  <a:srgbClr val="FF0000"/>
                </a:solidFill>
              </a:rPr>
              <a:t>Ең жақсы мамандықтар</a:t>
            </a:r>
            <a:endParaRPr lang="ru-RU" sz="3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2261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19" y="116632"/>
            <a:ext cx="8841797" cy="64807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14842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6632"/>
            <a:ext cx="9036496" cy="65802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53387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88640"/>
            <a:ext cx="8784976" cy="64845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99024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33006673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899592" y="332656"/>
            <a:ext cx="7272808" cy="1080120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k-KZ" sz="4000" b="1" dirty="0" smtClean="0">
                <a:solidFill>
                  <a:srgbClr val="0070C0"/>
                </a:solidFill>
              </a:rPr>
              <a:t>Бағалау критерийлері</a:t>
            </a:r>
            <a:endParaRPr lang="ru-RU" sz="40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6022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0"/>
            <a:ext cx="8820472" cy="66396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77307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127</TotalTime>
  <Words>26</Words>
  <Application>Microsoft Office PowerPoint</Application>
  <PresentationFormat>Экран (4:3)</PresentationFormat>
  <Paragraphs>10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Презентация PowerPoint</vt:lpstr>
      <vt:lpstr>Презентация PowerPoint</vt:lpstr>
      <vt:lpstr>Ең жақсы мамандықтар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Ең жақсы мамандықтар</dc:title>
  <dc:creator>фыгы</dc:creator>
  <cp:lastModifiedBy>фыгы</cp:lastModifiedBy>
  <cp:revision>9</cp:revision>
  <dcterms:created xsi:type="dcterms:W3CDTF">2020-01-14T14:35:19Z</dcterms:created>
  <dcterms:modified xsi:type="dcterms:W3CDTF">2020-03-30T17:09:42Z</dcterms:modified>
</cp:coreProperties>
</file>