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770E9C-6D50-494F-9380-2F9595C5387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3E1A65-E166-4D82-9C20-0E50469BE23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5328592"/>
          </a:xfrm>
        </p:spPr>
        <p:txBody>
          <a:bodyPr>
            <a:normAutofit/>
          </a:bodyPr>
          <a:lstStyle/>
          <a:p>
            <a:pPr algn="ctr"/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9-сынып</a:t>
            </a:r>
            <a:b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 тілі мен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әдебиеті</a:t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Қазақстандағы киелі орындар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03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5577483"/>
          </a:xfrm>
        </p:spPr>
        <p:txBody>
          <a:bodyPr/>
          <a:lstStyle/>
          <a:p>
            <a:pPr marL="36576" indent="0">
              <a:buNone/>
            </a:pPr>
            <a:r>
              <a:rPr lang="kk-KZ" dirty="0" smtClean="0"/>
              <a:t>  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endParaRPr lang="kk-K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/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9.1.1.1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тыңдалатын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мәтіндегі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фразалар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дәйексөздерді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талқылай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көтерілетін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мәселені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болжау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9.5.2.1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жұмыстарында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бағыныңқы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құрмалас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сөйлемдерді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құрастыру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2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998827"/>
              </p:ext>
            </p:extLst>
          </p:nvPr>
        </p:nvGraphicFramePr>
        <p:xfrm>
          <a:off x="478160" y="282499"/>
          <a:ext cx="7467600" cy="5460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7600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381885" algn="ctr"/>
                        </a:tabLst>
                      </a:pPr>
                      <a:r>
                        <a:rPr lang="kk-KZ" sz="1400" b="1" i="1" dirty="0">
                          <a:solidFill>
                            <a:srgbClr val="C00000"/>
                          </a:solidFill>
                          <a:effectLst/>
                        </a:rPr>
                        <a:t>Ой қозғау. «Суреттер сөйлейді» </a:t>
                      </a:r>
                      <a:r>
                        <a:rPr lang="kk-KZ" sz="1400" b="1" i="1" dirty="0" smtClean="0">
                          <a:solidFill>
                            <a:srgbClr val="C00000"/>
                          </a:solidFill>
                          <a:effectLst/>
                        </a:rPr>
                        <a:t>әдісі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381885" algn="ctr"/>
                        </a:tabLst>
                      </a:pPr>
                      <a:r>
                        <a:rPr lang="kk-KZ" sz="14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Берілген суреттердің</a:t>
                      </a:r>
                      <a:r>
                        <a:rPr lang="kk-KZ" sz="1400" b="1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бүгінгі тақырыпқа қандай қатысы бар?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pic>
        <p:nvPicPr>
          <p:cNvPr id="4" name="Объект 3" descr="C:\Users\Гульчехра\Desktop\Дима оқу\Егембердиева Гульчехра\imgpreview (8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22" y="1063111"/>
            <a:ext cx="4104455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Гульчехра\Desktop\Дима оқу\Егембердиева Гульчехра\imgpreview (4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49" y="1063111"/>
            <a:ext cx="4167638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Гульчехра\Desktop\Дима оқу\Егембердиева Гульчехра\imgpreview (6)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22" y="3861257"/>
            <a:ext cx="3888432" cy="259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Гульчехра\Desktop\Дима оқу\Егембердиева Гульчехра\imgpreview (5)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259" y="3861048"/>
            <a:ext cx="4171683" cy="2596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2261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/>
          <a:lstStyle/>
          <a:p>
            <a:pPr marL="36576" indent="0">
              <a:buNone/>
            </a:pPr>
            <a:r>
              <a:rPr lang="ru-RU" dirty="0" smtClean="0"/>
              <a:t>    </a:t>
            </a:r>
            <a:r>
              <a:rPr lang="ru-RU" b="1" i="1" dirty="0" err="1" smtClean="0"/>
              <a:t>Жазылым</a:t>
            </a:r>
            <a:r>
              <a:rPr lang="ru-RU" dirty="0" smtClean="0"/>
              <a:t>  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Жа</a:t>
            </a:r>
            <a:r>
              <a:rPr lang="kk-KZ" dirty="0" smtClean="0"/>
              <a:t>ғдаят: жазғы демалыс басталды. Сынып болып, еліміздегі киелі орындарға эксткурсияға шықпақсыңдар. Қай жерлерге барғың келеді? Жоғарыдағы суреттерді пайдаланып, мәтін құра. Мәтінде мақсат бағыныңқы сабақтас құрмалас сөйлем болсын.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13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904656"/>
          </a:xfrm>
        </p:spPr>
        <p:txBody>
          <a:bodyPr/>
          <a:lstStyle/>
          <a:p>
            <a:pPr marL="36576" indent="0">
              <a:buNone/>
            </a:pPr>
            <a:r>
              <a:rPr lang="kk-KZ" dirty="0" smtClean="0"/>
              <a:t>   Сөздікті пайдаланып, сөздердің баламасын жаз.</a:t>
            </a:r>
          </a:p>
          <a:p>
            <a:pPr marL="36576" indent="0">
              <a:buNone/>
            </a:pPr>
            <a:endParaRPr lang="ru-RU" dirty="0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827584" y="2348880"/>
            <a:ext cx="2376264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Ерекшелен </a:t>
            </a:r>
            <a:endParaRPr lang="ru-RU" dirty="0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827584" y="3719591"/>
            <a:ext cx="2376264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Рәсімді </a:t>
            </a:r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827584" y="5157192"/>
            <a:ext cx="2376264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Үйлесімді </a:t>
            </a:r>
            <a:endParaRPr lang="ru-RU" dirty="0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5777524" y="5157192"/>
            <a:ext cx="239487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5777524" y="3719591"/>
            <a:ext cx="2394876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5726150" y="2348880"/>
            <a:ext cx="2446249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4181516" y="25089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4211960" y="3879611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4364360" y="531721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0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kk-KZ" b="1" i="1" dirty="0" smtClean="0"/>
              <a:t>   Рефлексия</a:t>
            </a:r>
          </a:p>
          <a:p>
            <a:pPr marL="36576" indent="0">
              <a:buNone/>
            </a:pPr>
            <a:r>
              <a:rPr lang="kk-KZ" dirty="0" smtClean="0"/>
              <a:t>    «Шығу парағын» пайдаланып сұраққа жауап бер</a:t>
            </a:r>
            <a:endParaRPr lang="kk-KZ" dirty="0"/>
          </a:p>
          <a:p>
            <a:r>
              <a:rPr lang="kk-KZ" dirty="0" smtClean="0"/>
              <a:t>Осы тақырып бойынша тағы не білгің келеді?</a:t>
            </a:r>
          </a:p>
          <a:p>
            <a:r>
              <a:rPr lang="kk-KZ" dirty="0" smtClean="0"/>
              <a:t>Тақырып бойынша тағы қандай ақпарат көздерін оқисың?</a:t>
            </a:r>
          </a:p>
          <a:p>
            <a:r>
              <a:rPr lang="kk-KZ" dirty="0" smtClean="0"/>
              <a:t>Сабақтың барысына қатысты қандай ұсыныс/ пікірің бар?</a:t>
            </a:r>
          </a:p>
          <a:p>
            <a:pPr marL="36576" indent="0">
              <a:buNone/>
            </a:pPr>
            <a:r>
              <a:rPr lang="kk-KZ" dirty="0" smtClean="0"/>
              <a:t>    </a:t>
            </a:r>
            <a:r>
              <a:rPr lang="kk-KZ" b="1" i="1" dirty="0" smtClean="0"/>
              <a:t>Үйге тапсырма:  </a:t>
            </a:r>
            <a:r>
              <a:rPr lang="kk-KZ" dirty="0" smtClean="0"/>
              <a:t>9-тапсырма</a:t>
            </a:r>
            <a:endParaRPr lang="kk-KZ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669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</TotalTime>
  <Words>136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9-сынып Қазақ тілі мен әдебиеті  Қазақстандағы киелі орындар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9-сынып Қазақ тілі мен әдебиеті  Қазақстандағы киелі орындар</dc:title>
  <dc:creator>Гульчехра</dc:creator>
  <cp:lastModifiedBy>владелец</cp:lastModifiedBy>
  <cp:revision>6</cp:revision>
  <dcterms:created xsi:type="dcterms:W3CDTF">2020-03-29T13:29:58Z</dcterms:created>
  <dcterms:modified xsi:type="dcterms:W3CDTF">2020-04-02T04:04:05Z</dcterms:modified>
</cp:coreProperties>
</file>