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69" r:id="rId4"/>
    <p:sldId id="262" r:id="rId5"/>
    <p:sldId id="257" r:id="rId6"/>
    <p:sldId id="261" r:id="rId7"/>
    <p:sldId id="263" r:id="rId8"/>
    <p:sldId id="264" r:id="rId9"/>
    <p:sldId id="259" r:id="rId10"/>
    <p:sldId id="260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3" autoAdjust="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999C4-ADAE-4B9C-B403-55EDB3B5696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54B9E-03B8-4F58-A770-01BC9F5F0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54B9E-03B8-4F58-A770-01BC9F5F04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0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5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0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7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7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AF9308-DC3D-414A-B76D-5E9A1A5F475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CF7820-40D5-4D5F-BFCA-5986D190592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3"/>
            <a:ext cx="10058400" cy="20292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The 22</a:t>
            </a:r>
            <a:r>
              <a:rPr lang="en-US" b="1" baseline="300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nd</a:t>
            </a:r>
            <a:r>
              <a:rPr lang="en-US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of        November</a:t>
            </a:r>
            <a:endParaRPr lang="en-US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4845" y="2518348"/>
            <a:ext cx="10058400" cy="284813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</a:t>
            </a:r>
            <a:r>
              <a:rPr lang="en-US" sz="8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Ecological problems</a:t>
            </a:r>
            <a:endParaRPr lang="en-US" sz="8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496" y="264277"/>
            <a:ext cx="10058400" cy="356616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Pupil’s opinion about air and water pollution</a:t>
            </a:r>
            <a:endParaRPr lang="en-US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Bodoni MT Condensed" panose="02070606080606020203" pitchFamily="18" charset="0"/>
              </a:rPr>
              <a:t>First group – water pollution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Bodoni MT Condensed" panose="02070606080606020203" pitchFamily="18" charset="0"/>
              </a:rPr>
              <a:t>Second group – air pollution</a:t>
            </a:r>
            <a:endParaRPr lang="en-US" sz="5400" b="1" dirty="0">
              <a:solidFill>
                <a:srgbClr val="0070C0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0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Project work. Problem-solving discussion.</a:t>
            </a:r>
            <a:endParaRPr lang="en-US" sz="6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8769246" cy="5036695"/>
          </a:xfrm>
        </p:spPr>
      </p:pic>
    </p:spTree>
    <p:extLst>
      <p:ext uri="{BB962C8B-B14F-4D97-AF65-F5344CB8AC3E}">
        <p14:creationId xmlns:p14="http://schemas.microsoft.com/office/powerpoint/2010/main" val="311164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89179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Giving home task</a:t>
            </a:r>
            <a:endParaRPr lang="en-US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8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WB p.28 </a:t>
            </a:r>
            <a:endParaRPr lang="en-US" sz="8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1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Pupil’s assessments for each other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601716"/>
            <a:ext cx="10058400" cy="37196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For dividing into two groups, please, change stickers. </a:t>
            </a:r>
            <a:endParaRPr lang="en-US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5547" y="2578308"/>
            <a:ext cx="12591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79" y="3282846"/>
            <a:ext cx="3274101" cy="2893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23" y="3117954"/>
            <a:ext cx="4727194" cy="2886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0683" y="4252343"/>
            <a:ext cx="222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First </a:t>
            </a:r>
          </a:p>
          <a:p>
            <a:r>
              <a:rPr lang="en-US" sz="2800" b="1" dirty="0" smtClean="0">
                <a:latin typeface="Bradley Hand ITC" panose="03070402050302030203" pitchFamily="66" charset="0"/>
              </a:rPr>
              <a:t>group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9352" y="4112934"/>
            <a:ext cx="219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Second group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202" y="-1184223"/>
            <a:ext cx="9941477" cy="2921583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96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96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73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Answer the questions </a:t>
            </a:r>
            <a:endParaRPr lang="en-US" sz="73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8031731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92D050"/>
                </a:solidFill>
              </a:rPr>
              <a:t>1) Is there anything you would like to change about your city?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92D050"/>
                </a:solidFill>
              </a:rPr>
              <a:t>2)</a:t>
            </a:r>
            <a:r>
              <a:rPr lang="en-US" sz="4400" b="1" dirty="0">
                <a:solidFill>
                  <a:srgbClr val="92D050"/>
                </a:solidFill>
              </a:rPr>
              <a:t> </a:t>
            </a:r>
            <a:r>
              <a:rPr lang="en-US" sz="4400" b="1" dirty="0" smtClean="0">
                <a:solidFill>
                  <a:srgbClr val="92D050"/>
                </a:solidFill>
              </a:rPr>
              <a:t>What can you do to make your city change?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512445" y="1845735"/>
            <a:ext cx="45719" cy="4023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3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" y="-1274164"/>
            <a:ext cx="11997128" cy="72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llution - Biggest World Problem! (Awesome Animation Video!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309" y="0"/>
            <a:ext cx="1094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What are you think about this video?</a:t>
            </a:r>
            <a:endParaRPr lang="en-US" sz="9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464" y="187452"/>
            <a:ext cx="10058400" cy="523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Mingling activity</a:t>
            </a:r>
            <a:endParaRPr lang="en-US" sz="96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Items for first group</a:t>
            </a:r>
            <a:endParaRPr lang="en-US" sz="8800" b="1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Categories for second group</a:t>
            </a:r>
            <a:endParaRPr lang="en-US" sz="88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Socratic talk</a:t>
            </a:r>
            <a:endParaRPr lang="en-US" sz="9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Pupils have only 1  minute for reading text in cards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In circle – first group 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Out of circle – second group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3" y="2668248"/>
            <a:ext cx="4991724" cy="39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499016"/>
            <a:ext cx="7334250" cy="49617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8763" y="404017"/>
            <a:ext cx="940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Craftwork. Pupil’s works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9647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3229</TotalTime>
  <Words>130</Words>
  <Application>Microsoft Office PowerPoint</Application>
  <PresentationFormat>Широкоэкранный</PresentationFormat>
  <Paragraphs>29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Algerian</vt:lpstr>
      <vt:lpstr>Berlin Sans FB Demi</vt:lpstr>
      <vt:lpstr>Bodoni MT Condensed</vt:lpstr>
      <vt:lpstr>Bradley Hand ITC</vt:lpstr>
      <vt:lpstr>Calibri</vt:lpstr>
      <vt:lpstr>Calibri Light</vt:lpstr>
      <vt:lpstr>Ретро</vt:lpstr>
      <vt:lpstr>The 22nd of        November</vt:lpstr>
      <vt:lpstr>For dividing into two groups, please, change stickers. </vt:lpstr>
      <vt:lpstr>   Answer the questions </vt:lpstr>
      <vt:lpstr>Презентация PowerPoint</vt:lpstr>
      <vt:lpstr>Презентация PowerPoint</vt:lpstr>
      <vt:lpstr>What are you think about this video?</vt:lpstr>
      <vt:lpstr>Mingling activity</vt:lpstr>
      <vt:lpstr>Socratic talk</vt:lpstr>
      <vt:lpstr>Презентация PowerPoint</vt:lpstr>
      <vt:lpstr>Pupil’s opinion about air and water pollution</vt:lpstr>
      <vt:lpstr>Project work. Problem-solving discussion.</vt:lpstr>
      <vt:lpstr>Giving home task</vt:lpstr>
      <vt:lpstr>Pupil’s assessments for each 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22nd of November</dc:title>
  <dc:creator>Пользователь Windows</dc:creator>
  <cp:lastModifiedBy>Пользователь Windows</cp:lastModifiedBy>
  <cp:revision>13</cp:revision>
  <dcterms:created xsi:type="dcterms:W3CDTF">2019-11-22T06:00:53Z</dcterms:created>
  <dcterms:modified xsi:type="dcterms:W3CDTF">2019-11-24T13:55:50Z</dcterms:modified>
</cp:coreProperties>
</file>