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7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0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2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5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6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8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4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2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3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C7D5-2494-4547-AF8E-A80665BB5B6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965A-EEF3-42F4-9489-D3698E89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qRJTVu6JE&amp;t=50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1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5806" y="692696"/>
            <a:ext cx="3693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6000" b="1" cap="none" spc="0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cap="none" spc="0" dirty="0" err="1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6000" b="1" cap="none" spc="0" dirty="0" smtClean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0358" y="5301208"/>
            <a:ext cx="1824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2-сынып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51999" y="2198474"/>
            <a:ext cx="70014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 </a:t>
            </a:r>
            <a:r>
              <a:rPr lang="ru-RU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63176" y="3645024"/>
            <a:ext cx="48789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Русланова </a:t>
            </a:r>
            <a:r>
              <a:rPr lang="ru-RU" sz="2800" b="1" cap="none" spc="0" dirty="0" err="1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Әсел</a:t>
            </a:r>
            <a:r>
              <a:rPr lang="ru-RU" sz="2800" b="1" cap="none" spc="0" dirty="0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905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Русланқызы</a:t>
            </a:r>
            <a:endParaRPr lang="ru-RU" sz="2800" b="1" cap="none" spc="0" dirty="0" smtClean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cap="none" spc="0" dirty="0" smtClean="0">
              <a:ln w="1905">
                <a:solidFill>
                  <a:srgbClr val="FFC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08359"/>
            <a:ext cx="8075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https://www.youtube.com/watch?v=I2qRJTVu6JE&amp;t=50s</a:t>
            </a:r>
            <a:endParaRPr lang="ru-RU" sz="2400" b="1" cap="none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9144000" cy="68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008" y="1124744"/>
            <a:ext cx="654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264" y="2348880"/>
            <a:ext cx="802747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2.2.3.1.Мәтін </a:t>
            </a:r>
            <a:r>
              <a:rPr lang="ru-RU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endParaRPr lang="ru-RU" sz="32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2.4.2.5. Сын есімді анықтау</a:t>
            </a:r>
            <a:endParaRPr lang="ru-RU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32257"/>
            <a:ext cx="91323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37648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059" y="4049960"/>
            <a:ext cx="5679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Қандай?       Қай?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863" y="1340768"/>
            <a:ext cx="78488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Заттың түрін, түсін, сапасын білдіретін сөздерді  </a:t>
            </a:r>
            <a:r>
              <a:rPr lang="kk-KZ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 есім </a:t>
            </a:r>
            <a:r>
              <a:rPr lang="kk-KZ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атаймыз.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3461257"/>
            <a:ext cx="864096" cy="687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94184" y="3464426"/>
            <a:ext cx="709864" cy="68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8267" y="5008739"/>
            <a:ext cx="6283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еген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9144000" cy="68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Яя дыбысы және әрп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0" y="1391578"/>
            <a:ext cx="2966192" cy="22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Үшбұрыштар (Презентация) - sabaq.k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48" y="1498488"/>
            <a:ext cx="1916711" cy="16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езентация на тему &quot;Аз және көп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15856" r="10827" b="17256"/>
          <a:stretch/>
        </p:blipFill>
        <p:spPr bwMode="auto">
          <a:xfrm>
            <a:off x="2840986" y="3429996"/>
            <a:ext cx="3462028" cy="19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atei:Location dot purple.svg –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176">
            <a:off x="5097060" y="1466155"/>
            <a:ext cx="1726813" cy="17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32257"/>
            <a:ext cx="91323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476672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843" y="1628800"/>
            <a:ext cx="84381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Мүйізтұмсық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мүйізі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талшықтардан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мүйізтұмсық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күндіз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сұлап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жайылымға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571" y="163810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35571" y="166304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42348" y="1618215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42348" y="1621485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684" y="2529831"/>
            <a:ext cx="149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айбарлы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65151" y="254504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айбарлы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412" y="4005064"/>
            <a:ext cx="75884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9144000" cy="68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2" y="2146356"/>
            <a:ext cx="1551822" cy="178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10" y="2070894"/>
            <a:ext cx="1753545" cy="18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4" y="2070894"/>
            <a:ext cx="1820682" cy="18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4" descr="апостроф, запятая, кавы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32" y="1312483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29" y="1287300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6" y="1312483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02" y="1464883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63" y="1653956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21" y="1653957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49" y="1448628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" b="96651" l="9959" r="89627">
                        <a14:foregroundMark x1="31535" y1="19139" x2="34440" y2="32536"/>
                        <a14:foregroundMark x1="35685" y1="33971" x2="39834" y2="37799"/>
                        <a14:foregroundMark x1="40249" y1="38756" x2="46888" y2="39234"/>
                        <a14:foregroundMark x1="44813" y1="39234" x2="53527" y2="39234"/>
                        <a14:foregroundMark x1="53112" y1="38756" x2="53527" y2="53110"/>
                        <a14:foregroundMark x1="54357" y1="55981" x2="47718" y2="71292"/>
                        <a14:foregroundMark x1="47718" y1="70813" x2="30290" y2="90909"/>
                        <a14:foregroundMark x1="30705" y1="93780" x2="35685" y2="95694"/>
                        <a14:foregroundMark x1="35685" y1="97129" x2="48963" y2="88517"/>
                        <a14:foregroundMark x1="49378" y1="88517" x2="63900" y2="63636"/>
                        <a14:foregroundMark x1="63900" y1="63636" x2="70124" y2="43541"/>
                        <a14:foregroundMark x1="70124" y1="43541" x2="70124" y2="19139"/>
                        <a14:foregroundMark x1="70124" y1="19139" x2="62241" y2="6699"/>
                        <a14:foregroundMark x1="62241" y1="6699" x2="51867" y2="3828"/>
                        <a14:foregroundMark x1="56017" y1="5742" x2="45643" y2="478"/>
                        <a14:foregroundMark x1="45643" y1="957" x2="36929" y2="5742"/>
                        <a14:foregroundMark x1="36929" y1="6699" x2="31950" y2="1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9" y="1478864"/>
            <a:ext cx="961547" cy="8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581128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09403" y="4581128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73299" y="4584518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937195" y="4584518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88195" y="4531519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  а   з   а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9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Гифка ручка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448272" cy="17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76672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9616" y="2178562"/>
            <a:ext cx="433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Үшкір</a:t>
            </a:r>
            <a:r>
              <a:rPr lang="ru-RU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тұмсұқ</a:t>
            </a:r>
            <a:endParaRPr lang="ru-RU" sz="3600" b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шымшық</a:t>
            </a:r>
            <a:endParaRPr lang="ru-RU" sz="3600" b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Сордан</a:t>
            </a:r>
            <a:r>
              <a:rPr lang="ru-RU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ұшты</a:t>
            </a:r>
            <a:endParaRPr lang="ru-RU" sz="3600" b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Құрыт</a:t>
            </a:r>
            <a:r>
              <a:rPr lang="ru-RU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шымшып</a:t>
            </a:r>
            <a:r>
              <a:rPr lang="ru-RU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18092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Көркемдеп жаз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8455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Жаңылтпаштың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қатесін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көшіріп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51920" y="2256770"/>
            <a:ext cx="288032" cy="5241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18636" y="1817728"/>
            <a:ext cx="60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600" b="1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69096" y="3933056"/>
            <a:ext cx="101352" cy="5538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t="27553" r="48240" b="50992"/>
          <a:stretch/>
        </p:blipFill>
        <p:spPr bwMode="auto">
          <a:xfrm>
            <a:off x="3311860" y="2015554"/>
            <a:ext cx="3422769" cy="156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3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36075" y="2132856"/>
            <a:ext cx="90808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1905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6000" b="1" i="1" cap="none" spc="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000" b="1" i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6000" b="1" i="1" cap="none" spc="0" dirty="0" err="1" smtClean="0">
                <a:ln w="1905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6000" b="1" i="1" cap="none" spc="0" dirty="0" smtClean="0">
                <a:ln w="1905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6000" b="1" i="1" cap="none" spc="0" dirty="0">
              <a:ln w="1905">
                <a:solidFill>
                  <a:srgbClr val="FFFF0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0.8|0.7|1.2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4.3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138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Асель</dc:creator>
  <cp:lastModifiedBy>Асель</cp:lastModifiedBy>
  <cp:revision>21</cp:revision>
  <dcterms:created xsi:type="dcterms:W3CDTF">2020-04-15T18:40:13Z</dcterms:created>
  <dcterms:modified xsi:type="dcterms:W3CDTF">2020-04-16T13:01:06Z</dcterms:modified>
</cp:coreProperties>
</file>