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38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1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60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9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8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8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7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81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4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1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B4A88-1BDC-449F-A5BD-695E2044ADD9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749D-EBB3-417A-86F5-F1D99C537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4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257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0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133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451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29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277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2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044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037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миша</dc:creator>
  <cp:lastModifiedBy>миша</cp:lastModifiedBy>
  <cp:revision>1</cp:revision>
  <dcterms:created xsi:type="dcterms:W3CDTF">2020-04-17T12:42:00Z</dcterms:created>
  <dcterms:modified xsi:type="dcterms:W3CDTF">2020-04-17T12:49:56Z</dcterms:modified>
</cp:coreProperties>
</file>