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8" r:id="rId3"/>
    <p:sldId id="314" r:id="rId4"/>
    <p:sldId id="315" r:id="rId5"/>
    <p:sldId id="308" r:id="rId6"/>
    <p:sldId id="309" r:id="rId7"/>
    <p:sldId id="310" r:id="rId8"/>
    <p:sldId id="312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257" r:id="rId19"/>
    <p:sldId id="285" r:id="rId20"/>
    <p:sldId id="286" r:id="rId21"/>
    <p:sldId id="287" r:id="rId22"/>
    <p:sldId id="311" r:id="rId23"/>
    <p:sldId id="313" r:id="rId24"/>
    <p:sldId id="317" r:id="rId25"/>
    <p:sldId id="318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0"/>
  </p:normalViewPr>
  <p:slideViewPr>
    <p:cSldViewPr>
      <p:cViewPr>
        <p:scale>
          <a:sx n="66" d="100"/>
          <a:sy n="66" d="100"/>
        </p:scale>
        <p:origin x="-1680" y="-4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36"/>
    </p:cViewPr>
  </p:sorterViewPr>
  <p:notesViewPr>
    <p:cSldViewPr>
      <p:cViewPr varScale="1">
        <p:scale>
          <a:sx n="53" d="100"/>
          <a:sy n="53" d="100"/>
        </p:scale>
        <p:origin x="-29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2AB1C-83C6-4881-B59E-444273D55F1A}" type="datetimeFigureOut">
              <a:rPr lang="" smtClean="0"/>
              <a:t>04/03/2020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5B376-66C2-4494-827D-906379CC97CE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941809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E63AC-0029-478C-87D2-D5EEEAE23C0F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3E15A-DEA0-417F-80F7-88BB30916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5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3E15A-DEA0-417F-80F7-88BB30916E5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3E15A-DEA0-417F-80F7-88BB30916E5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4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4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399" y="154781"/>
            <a:ext cx="2057401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1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3" y="900113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2" y="900113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DD0-9E8C-46A6-AFA6-BD324FEB3369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3DD0-9E8C-46A6-AFA6-BD324FEB3369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C1837-DB9C-489C-BAF5-D8EFB2263D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3717" y="785802"/>
            <a:ext cx="595868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Seasons &amp;</a:t>
            </a:r>
          </a:p>
          <a:p>
            <a:pPr algn="ctr"/>
            <a:r>
              <a:rPr lang="en-US" sz="8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Weather</a:t>
            </a:r>
            <a:endParaRPr lang="ru-RU" sz="8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3161" y="142860"/>
            <a:ext cx="3049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Winter</a:t>
            </a:r>
            <a:endParaRPr lang="ru-RU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D:\YandexDisk\2020\SITE\Seasons and Weather\winter-670314_960_7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845" y="1551305"/>
            <a:ext cx="3572235" cy="2377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D:\YandexDisk\2020\SITE\Seasons and Weather\winter-sun-behind-cloud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43173" y="2786147"/>
            <a:ext cx="3714777" cy="2214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D:\YandexDisk\2020\SITE\Seasons and Weather\snowing-in-the-par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69369" y="1324254"/>
            <a:ext cx="3931755" cy="2604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5" cstate="print"/>
          <a:srcRect r="50333" b="50700"/>
          <a:stretch>
            <a:fillRect/>
          </a:stretch>
        </p:blipFill>
        <p:spPr bwMode="auto">
          <a:xfrm>
            <a:off x="2500299" y="285735"/>
            <a:ext cx="928693" cy="921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YandexDisk\2020\SITE\Seasons and Weather\seasons.png"/>
          <p:cNvPicPr>
            <a:picLocks noChangeAspect="1" noChangeArrowheads="1"/>
          </p:cNvPicPr>
          <p:nvPr/>
        </p:nvPicPr>
        <p:blipFill>
          <a:blip r:embed="rId2"/>
          <a:srcRect l="66375" t="82667" r="17125"/>
          <a:stretch>
            <a:fillRect/>
          </a:stretch>
        </p:blipFill>
        <p:spPr bwMode="auto">
          <a:xfrm>
            <a:off x="4278727" y="1127188"/>
            <a:ext cx="1579157" cy="1658876"/>
          </a:xfrm>
          <a:prstGeom prst="rect">
            <a:avLst/>
          </a:prstGeom>
          <a:noFill/>
        </p:spPr>
      </p:pic>
      <p:pic>
        <p:nvPicPr>
          <p:cNvPr id="3074" name="Picture 2" descr="D:\YandexDisk\2020\SITE\Seasons and Weather\800px-Frozen_pond_Papez_in_Dobris_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3" y="1500182"/>
            <a:ext cx="3585906" cy="2428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D:\YandexDisk\2020\SITE\Seasons and Weather\bare-trees-under-blue-sky-during-daytim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86116" y="2786065"/>
            <a:ext cx="3214709" cy="214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D:\YandexDisk\2020\SITE\Seasons and Weather\fir-firs-trees-snowy-royalty-free-thumbnai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6246" y="1071552"/>
            <a:ext cx="2623472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691116" y="1941221"/>
            <a:ext cx="113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-20°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3161" y="142860"/>
            <a:ext cx="3049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Winter</a:t>
            </a:r>
            <a:endParaRPr lang="ru-RU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6" cstate="print"/>
          <a:srcRect r="50333" b="50700"/>
          <a:stretch>
            <a:fillRect/>
          </a:stretch>
        </p:blipFill>
        <p:spPr bwMode="auto">
          <a:xfrm>
            <a:off x="2500299" y="285735"/>
            <a:ext cx="928693" cy="921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9476" y="142860"/>
            <a:ext cx="3108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Spring</a:t>
            </a:r>
            <a:endParaRPr lang="ru-RU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760" y="1214430"/>
            <a:ext cx="2903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March</a:t>
            </a:r>
            <a:endParaRPr lang="ru-RU" sz="7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7267" y="1214430"/>
            <a:ext cx="2287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April</a:t>
            </a:r>
            <a:endParaRPr lang="ru-RU" sz="7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5378" y="1214430"/>
            <a:ext cx="1980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May</a:t>
            </a:r>
            <a:endParaRPr lang="ru-RU" sz="7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YandexDisk\2020\SITE\Seasons and Weather\spring-march-nature-s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6" y="2443388"/>
            <a:ext cx="6072229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4" cstate="print"/>
          <a:srcRect l="51000" b="51000"/>
          <a:stretch>
            <a:fillRect/>
          </a:stretch>
        </p:blipFill>
        <p:spPr bwMode="auto">
          <a:xfrm>
            <a:off x="2714612" y="285734"/>
            <a:ext cx="928693" cy="9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YandexDisk\2020\SITE\Seasons and Weather\800px-Apple_tree_sprin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3" y="1696634"/>
            <a:ext cx="3357588" cy="2518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D:\YandexDisk\2020\SITE\Seasons and Weather\Lexie_finally_enjoys_some_warm_weather._(5613756386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86116" y="2143124"/>
            <a:ext cx="2786082" cy="2767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D:\YandexDisk\2020\SITE\Seasons and Weather\meadow-in-the-bavarian-alps-1542973296FHq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73411" y="1428742"/>
            <a:ext cx="3056306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749476" y="142860"/>
            <a:ext cx="3108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Spring</a:t>
            </a:r>
            <a:endParaRPr lang="ru-RU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7" cstate="print"/>
          <a:srcRect l="51000" b="51000"/>
          <a:stretch>
            <a:fillRect/>
          </a:stretch>
        </p:blipFill>
        <p:spPr bwMode="auto">
          <a:xfrm>
            <a:off x="2714612" y="285734"/>
            <a:ext cx="928693" cy="9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YandexDisk\2020\SITE\Seasons and Weather\2020-03-04_20-27-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4" y="928676"/>
            <a:ext cx="2449125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D:\YandexDisk\2020\SITE\Seasons and Weather\2020-03-04_20-31-2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9" y="1857370"/>
            <a:ext cx="3369927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Picture 5" descr="D:\YandexDisk\2020\SITE\Seasons and Weather\2020-03-04_20-35-06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6380" y="1428742"/>
            <a:ext cx="3661860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0" name="Picture 6" descr="D:\YandexDisk\2020\SITE\Seasons and Weather\happy people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15140" y="-110170"/>
            <a:ext cx="1643074" cy="1769464"/>
          </a:xfrm>
          <a:prstGeom prst="rect">
            <a:avLst/>
          </a:prstGeom>
          <a:noFill/>
        </p:spPr>
      </p:pic>
      <p:pic>
        <p:nvPicPr>
          <p:cNvPr id="11" name="Picture 6" descr="D:\YandexDisk\2020\SITE\Seasons and Weather\happy people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00496" y="3214692"/>
            <a:ext cx="1515492" cy="1928808"/>
          </a:xfrm>
          <a:prstGeom prst="rect">
            <a:avLst/>
          </a:prstGeom>
          <a:noFill/>
        </p:spPr>
      </p:pic>
      <p:pic>
        <p:nvPicPr>
          <p:cNvPr id="12" name="Picture 6" descr="D:\YandexDisk\2020\SITE\Seasons and Weather\happy people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643703" y="2285998"/>
            <a:ext cx="1651993" cy="264318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749476" y="142860"/>
            <a:ext cx="3108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Spring</a:t>
            </a:r>
            <a:endParaRPr lang="ru-RU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9" cstate="print"/>
          <a:srcRect l="51000" b="51000"/>
          <a:stretch>
            <a:fillRect/>
          </a:stretch>
        </p:blipFill>
        <p:spPr bwMode="auto">
          <a:xfrm>
            <a:off x="2714612" y="285734"/>
            <a:ext cx="928693" cy="9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YandexDisk\2020\SITE\Seasons and Weather\seasons.png"/>
          <p:cNvPicPr>
            <a:picLocks noChangeAspect="1" noChangeArrowheads="1"/>
          </p:cNvPicPr>
          <p:nvPr/>
        </p:nvPicPr>
        <p:blipFill>
          <a:blip r:embed="rId3"/>
          <a:srcRect l="16875" t="82667" r="66250"/>
          <a:stretch>
            <a:fillRect/>
          </a:stretch>
        </p:blipFill>
        <p:spPr bwMode="auto">
          <a:xfrm>
            <a:off x="3500430" y="1214428"/>
            <a:ext cx="2143140" cy="22013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14678" y="142860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Summer</a:t>
            </a:r>
            <a:endParaRPr lang="ru-RU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7" y="3228811"/>
            <a:ext cx="2339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June</a:t>
            </a:r>
            <a:endParaRPr lang="ru-RU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6" y="3214694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July</a:t>
            </a:r>
            <a:endParaRPr lang="ru-RU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7" y="3214694"/>
            <a:ext cx="33650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August</a:t>
            </a:r>
            <a:endParaRPr lang="ru-RU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5262" y="2641600"/>
            <a:ext cx="3000396" cy="1588"/>
          </a:xfrm>
          <a:prstGeom prst="line">
            <a:avLst/>
          </a:prstGeom>
          <a:ln w="76200">
            <a:solidFill>
              <a:srgbClr val="FFC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4083" y="1500180"/>
            <a:ext cx="21162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days</a:t>
            </a:r>
            <a:endParaRPr lang="ru-RU" sz="6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429389" y="2643190"/>
            <a:ext cx="1714512" cy="907"/>
          </a:xfrm>
          <a:prstGeom prst="line">
            <a:avLst/>
          </a:prstGeom>
          <a:ln w="76200">
            <a:solidFill>
              <a:srgbClr val="00206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9963" y="1501768"/>
            <a:ext cx="27270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nights</a:t>
            </a:r>
            <a:endParaRPr lang="ru-RU" sz="6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4" cstate="print"/>
          <a:srcRect t="51000" r="50500"/>
          <a:stretch>
            <a:fillRect/>
          </a:stretch>
        </p:blipFill>
        <p:spPr bwMode="auto">
          <a:xfrm>
            <a:off x="2214548" y="285734"/>
            <a:ext cx="938178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14678" y="142860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Summer</a:t>
            </a:r>
            <a:endParaRPr lang="ru-RU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3" cstate="print"/>
          <a:srcRect t="51000" r="50500"/>
          <a:stretch>
            <a:fillRect/>
          </a:stretch>
        </p:blipFill>
        <p:spPr bwMode="auto">
          <a:xfrm>
            <a:off x="2214548" y="285734"/>
            <a:ext cx="938178" cy="928694"/>
          </a:xfrm>
          <a:prstGeom prst="rect">
            <a:avLst/>
          </a:prstGeom>
          <a:noFill/>
        </p:spPr>
      </p:pic>
      <p:pic>
        <p:nvPicPr>
          <p:cNvPr id="16" name="Picture 2" descr="D:\YandexDisk\2020\SITE\Seasons and Weather\farmer-657343_960_7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643057"/>
            <a:ext cx="3750496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9" name="Picture 3" descr="D:\YandexDisk\2020\SITE\Seasons and Weather\Без имени-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9" y="1097230"/>
            <a:ext cx="2714644" cy="3117594"/>
          </a:xfrm>
          <a:prstGeom prst="rect">
            <a:avLst/>
          </a:prstGeom>
          <a:noFill/>
        </p:spPr>
      </p:pic>
      <p:pic>
        <p:nvPicPr>
          <p:cNvPr id="9221" name="Picture 5" descr="D:\YandexDisk\2020\SITE\Seasons and Weather\fruits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43178" y="3571882"/>
            <a:ext cx="1571636" cy="1423232"/>
          </a:xfrm>
          <a:prstGeom prst="rect">
            <a:avLst/>
          </a:prstGeom>
          <a:noFill/>
        </p:spPr>
      </p:pic>
      <p:pic>
        <p:nvPicPr>
          <p:cNvPr id="18" name="Picture 5" descr="D:\YandexDisk\2020\SITE\Seasons and Weather\fruit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2"/>
            <a:ext cx="1785950" cy="1939031"/>
          </a:xfrm>
          <a:prstGeom prst="rect">
            <a:avLst/>
          </a:prstGeom>
          <a:noFill/>
        </p:spPr>
      </p:pic>
      <p:pic>
        <p:nvPicPr>
          <p:cNvPr id="19" name="Picture 5" descr="D:\YandexDisk\2020\SITE\Seasons and Weather\fruit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3" y="2857502"/>
            <a:ext cx="1166722" cy="1630307"/>
          </a:xfrm>
          <a:prstGeom prst="rect">
            <a:avLst/>
          </a:prstGeom>
          <a:noFill/>
        </p:spPr>
      </p:pic>
      <p:pic>
        <p:nvPicPr>
          <p:cNvPr id="20" name="Picture 5" descr="D:\YandexDisk\2020\SITE\Seasons and Weather\fruit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3318374"/>
            <a:ext cx="1571636" cy="1825126"/>
          </a:xfrm>
          <a:prstGeom prst="rect">
            <a:avLst/>
          </a:prstGeom>
          <a:noFill/>
        </p:spPr>
      </p:pic>
      <p:pic>
        <p:nvPicPr>
          <p:cNvPr id="22" name="Picture 5" descr="D:\YandexDisk\2020\SITE\Seasons and Weather\fruits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19526" y="1000115"/>
            <a:ext cx="1381036" cy="162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YandexDisk\2020\SITE\Seasons and Weather\pic\800px-By_the_Seaside_(4355217836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1" y="2263319"/>
            <a:ext cx="3396217" cy="2237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14678" y="142860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Summer</a:t>
            </a:r>
            <a:endParaRPr lang="ru-RU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4" cstate="print"/>
          <a:srcRect t="51000" r="50500"/>
          <a:stretch>
            <a:fillRect/>
          </a:stretch>
        </p:blipFill>
        <p:spPr bwMode="auto">
          <a:xfrm>
            <a:off x="2214548" y="285734"/>
            <a:ext cx="938178" cy="928694"/>
          </a:xfrm>
          <a:prstGeom prst="rect">
            <a:avLst/>
          </a:prstGeom>
          <a:noFill/>
        </p:spPr>
      </p:pic>
      <p:pic>
        <p:nvPicPr>
          <p:cNvPr id="2050" name="Picture 2" descr="D:\YandexDisk\2020\SITE\Seasons and Weather\pic\cottage-in-a-village-1549462122GdR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00430" y="1357304"/>
            <a:ext cx="2357454" cy="3536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D:\YandexDisk\2020\SITE\Seasons and Weather\pic\lightning-strike-bolt-electricity-preview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42379" y="1571618"/>
            <a:ext cx="3214709" cy="2675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28093" y="142860"/>
            <a:ext cx="3672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Autumn</a:t>
            </a:r>
            <a:endParaRPr lang="ru-RU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3" cstate="print"/>
          <a:srcRect l="51000" t="49500"/>
          <a:stretch>
            <a:fillRect/>
          </a:stretch>
        </p:blipFill>
        <p:spPr bwMode="auto">
          <a:xfrm>
            <a:off x="2327963" y="247347"/>
            <a:ext cx="901108" cy="928694"/>
          </a:xfrm>
          <a:prstGeom prst="rect">
            <a:avLst/>
          </a:prstGeom>
          <a:noFill/>
        </p:spPr>
      </p:pic>
      <p:pic>
        <p:nvPicPr>
          <p:cNvPr id="14" name="Picture 2" descr="D:\YandexDisk\2020\SITE\Seasons and Weather\pic\pd19-3-33304u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00365" y="1643056"/>
            <a:ext cx="3222670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681010" y="2855915"/>
            <a:ext cx="1604974" cy="1588"/>
          </a:xfrm>
          <a:prstGeom prst="line">
            <a:avLst/>
          </a:prstGeom>
          <a:ln w="76200">
            <a:solidFill>
              <a:srgbClr val="FFC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5455" y="1712906"/>
            <a:ext cx="21162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days</a:t>
            </a:r>
            <a:endParaRPr lang="ru-RU" sz="6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429388" y="2855914"/>
            <a:ext cx="2500331" cy="1323"/>
          </a:xfrm>
          <a:prstGeom prst="line">
            <a:avLst/>
          </a:prstGeom>
          <a:ln w="76200">
            <a:solidFill>
              <a:srgbClr val="00206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45569" y="1714494"/>
            <a:ext cx="27270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nights</a:t>
            </a:r>
            <a:endParaRPr lang="ru-RU" sz="6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71674" y="3749770"/>
            <a:ext cx="51748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harvest time</a:t>
            </a:r>
            <a:endParaRPr lang="ru-RU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28093" y="142860"/>
            <a:ext cx="3672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Autumn</a:t>
            </a:r>
            <a:endParaRPr lang="ru-RU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3" cstate="print"/>
          <a:srcRect l="51000" t="49500"/>
          <a:stretch>
            <a:fillRect/>
          </a:stretch>
        </p:blipFill>
        <p:spPr bwMode="auto">
          <a:xfrm>
            <a:off x="2327963" y="247347"/>
            <a:ext cx="901108" cy="928694"/>
          </a:xfrm>
          <a:prstGeom prst="rect">
            <a:avLst/>
          </a:prstGeom>
          <a:noFill/>
        </p:spPr>
      </p:pic>
      <p:pic>
        <p:nvPicPr>
          <p:cNvPr id="4098" name="Picture 2" descr="D:\YandexDisk\2020\SITE\Seasons and Weather\pic\road-forest-season-autumn-preview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285998"/>
            <a:ext cx="3579236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D:\YandexDisk\2020\SITE\Seasons and Weather\pic\autumn-2344861_960_7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00433" y="1785932"/>
            <a:ext cx="2786082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D:\YandexDisk\2020\SITE\Seasons and Weather\pic\2020-03-05_17-10-17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00696" y="1285866"/>
            <a:ext cx="3462974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5" y="388144"/>
            <a:ext cx="871296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5936" y="879562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Kokshetau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995936" y="555526"/>
            <a:ext cx="4204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28093" y="142860"/>
            <a:ext cx="3672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Autumn</a:t>
            </a:r>
            <a:endParaRPr lang="ru-RU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3" cstate="print"/>
          <a:srcRect l="51000" t="49500"/>
          <a:stretch>
            <a:fillRect/>
          </a:stretch>
        </p:blipFill>
        <p:spPr bwMode="auto">
          <a:xfrm>
            <a:off x="2327963" y="247347"/>
            <a:ext cx="901108" cy="928694"/>
          </a:xfrm>
          <a:prstGeom prst="rect">
            <a:avLst/>
          </a:prstGeom>
          <a:noFill/>
        </p:spPr>
      </p:pic>
      <p:pic>
        <p:nvPicPr>
          <p:cNvPr id="5122" name="Picture 2" descr="D:\YandexDisk\2020\SITE\Seasons and Weather\pic\frost-autumn-cold-nature-leaves-froze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6" y="1773244"/>
            <a:ext cx="3704677" cy="208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D:\YandexDisk\2020\SITE\Seasons and Weather\pic\2020-03-05_17-18-2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3" y="2357436"/>
            <a:ext cx="3587698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D:\YandexDisk\2020\SITE\Seasons and Weather\pic\autumn-color-trees-bank-spieglung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16822" y="1357304"/>
            <a:ext cx="3427141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7980" y="71422"/>
            <a:ext cx="4647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seasons</a:t>
            </a:r>
            <a:endParaRPr lang="ru-RU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7" y="1214428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the weather continuously</a:t>
            </a:r>
          </a:p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changes;</a:t>
            </a:r>
          </a:p>
          <a:p>
            <a:pPr>
              <a:buFont typeface="Wingdings" pitchFamily="2" charset="2"/>
              <a:buChar char="q"/>
            </a:pP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you can never get bored;</a:t>
            </a:r>
          </a:p>
          <a:p>
            <a:pPr>
              <a:buFont typeface="Wingdings" pitchFamily="2" charset="2"/>
              <a:buChar char="q"/>
            </a:pP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each season has its own</a:t>
            </a:r>
          </a:p>
          <a:p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bright sides.</a:t>
            </a:r>
          </a:p>
        </p:txBody>
      </p:sp>
      <p:pic>
        <p:nvPicPr>
          <p:cNvPr id="8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3" cstate="print"/>
          <a:srcRect r="50333" b="50700"/>
          <a:stretch>
            <a:fillRect/>
          </a:stretch>
        </p:blipFill>
        <p:spPr bwMode="auto">
          <a:xfrm>
            <a:off x="422757" y="285734"/>
            <a:ext cx="791660" cy="785818"/>
          </a:xfrm>
          <a:prstGeom prst="rect">
            <a:avLst/>
          </a:prstGeom>
          <a:noFill/>
        </p:spPr>
      </p:pic>
      <p:pic>
        <p:nvPicPr>
          <p:cNvPr id="9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4" cstate="print"/>
          <a:srcRect l="51000" t="49500"/>
          <a:stretch>
            <a:fillRect/>
          </a:stretch>
        </p:blipFill>
        <p:spPr bwMode="auto">
          <a:xfrm>
            <a:off x="8072462" y="285734"/>
            <a:ext cx="764597" cy="788005"/>
          </a:xfrm>
          <a:prstGeom prst="rect">
            <a:avLst/>
          </a:prstGeom>
          <a:noFill/>
        </p:spPr>
      </p:pic>
      <p:pic>
        <p:nvPicPr>
          <p:cNvPr id="10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5" cstate="print"/>
          <a:srcRect l="51000" b="51000"/>
          <a:stretch>
            <a:fillRect/>
          </a:stretch>
        </p:blipFill>
        <p:spPr bwMode="auto">
          <a:xfrm>
            <a:off x="1357296" y="285734"/>
            <a:ext cx="785813" cy="785818"/>
          </a:xfrm>
          <a:prstGeom prst="rect">
            <a:avLst/>
          </a:prstGeom>
          <a:noFill/>
        </p:spPr>
      </p:pic>
      <p:pic>
        <p:nvPicPr>
          <p:cNvPr id="11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6" cstate="print"/>
          <a:srcRect t="51000" r="50500"/>
          <a:stretch>
            <a:fillRect/>
          </a:stretch>
        </p:blipFill>
        <p:spPr bwMode="auto">
          <a:xfrm>
            <a:off x="7143770" y="293677"/>
            <a:ext cx="785819" cy="77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ргиз\Desktop\fun english\Безымянный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6" t="15625" r="10086" b="14732"/>
          <a:stretch/>
        </p:blipFill>
        <p:spPr bwMode="auto">
          <a:xfrm>
            <a:off x="3015004" y="31321"/>
            <a:ext cx="3024336" cy="170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ргиз\Desktop\fun english\Безымянный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2" t="11043" r="12958" b="11043"/>
          <a:stretch/>
        </p:blipFill>
        <p:spPr bwMode="auto">
          <a:xfrm>
            <a:off x="539552" y="2007851"/>
            <a:ext cx="2815771" cy="27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9379" r="17284" b="15003"/>
          <a:stretch/>
        </p:blipFill>
        <p:spPr>
          <a:xfrm>
            <a:off x="5868144" y="1995686"/>
            <a:ext cx="2481943" cy="2728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1" t="11252" r="16821" b="12629"/>
          <a:stretch/>
        </p:blipFill>
        <p:spPr>
          <a:xfrm>
            <a:off x="2411760" y="267494"/>
            <a:ext cx="4020457" cy="158417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13064" r="17240" b="27959"/>
          <a:stretch/>
        </p:blipFill>
        <p:spPr>
          <a:xfrm>
            <a:off x="551733" y="2152995"/>
            <a:ext cx="3024336" cy="11466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3" t="21177" r="23635" b="27606"/>
          <a:stretch/>
        </p:blipFill>
        <p:spPr>
          <a:xfrm>
            <a:off x="5220072" y="2139703"/>
            <a:ext cx="3368454" cy="1146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6" t="10051" r="23660" b="18905"/>
          <a:stretch/>
        </p:blipFill>
        <p:spPr>
          <a:xfrm>
            <a:off x="2627784" y="3706545"/>
            <a:ext cx="3897018" cy="11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 the </a:t>
            </a:r>
            <a:r>
              <a:rPr lang="en-US" dirty="0" err="1"/>
              <a:t>quesrion</a:t>
            </a:r>
            <a:r>
              <a:rPr lang="en-US" dirty="0"/>
              <a:t/>
            </a:r>
            <a:br>
              <a:rPr lang="en-US" dirty="0"/>
            </a:br>
            <a:endParaRPr lang="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sz="6400" dirty="0"/>
          </a:p>
          <a:p>
            <a:pPr>
              <a:lnSpc>
                <a:spcPct val="120000"/>
              </a:lnSpc>
            </a:pPr>
            <a:r>
              <a:rPr lang="en-US" sz="6400" dirty="0"/>
              <a:t>1. What season is after spring?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6400" dirty="0" smtClean="0"/>
              <a:t>        2</a:t>
            </a:r>
            <a:r>
              <a:rPr lang="en-US" sz="6400" dirty="0"/>
              <a:t>. What season is before winter</a:t>
            </a:r>
            <a:r>
              <a:rPr lang="en-US" sz="6400" dirty="0" smtClean="0"/>
              <a:t>?</a:t>
            </a:r>
            <a:endParaRPr lang="en-US" sz="6400" dirty="0"/>
          </a:p>
          <a:p>
            <a:pPr>
              <a:lnSpc>
                <a:spcPct val="120000"/>
              </a:lnSpc>
            </a:pPr>
            <a:r>
              <a:rPr lang="en-US" sz="6400" dirty="0"/>
              <a:t>3. What season is between autumn and spring?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6400" dirty="0" smtClean="0"/>
              <a:t>        4</a:t>
            </a:r>
            <a:r>
              <a:rPr lang="en-US" sz="6400" dirty="0"/>
              <a:t>. What season is after </a:t>
            </a:r>
            <a:r>
              <a:rPr lang="en-US" sz="6400" dirty="0" smtClean="0"/>
              <a:t>winter?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  5</a:t>
            </a:r>
            <a:r>
              <a:rPr lang="en-US" sz="6400" dirty="0"/>
              <a:t>. What month is before </a:t>
            </a:r>
            <a:r>
              <a:rPr lang="en-US" sz="6400" dirty="0" smtClean="0"/>
              <a:t>January</a:t>
            </a:r>
            <a:r>
              <a:rPr lang="en-US" sz="6400" dirty="0"/>
              <a:t>?</a:t>
            </a:r>
          </a:p>
          <a:p>
            <a:pPr>
              <a:lnSpc>
                <a:spcPct val="120000"/>
              </a:lnSpc>
            </a:pPr>
            <a:r>
              <a:rPr lang="en-US" sz="6400" dirty="0"/>
              <a:t>6. What month is after February</a:t>
            </a:r>
            <a:r>
              <a:rPr lang="en-US" sz="6400" dirty="0" smtClean="0"/>
              <a:t>?</a:t>
            </a:r>
            <a:endParaRPr lang="en-US" sz="6400" dirty="0"/>
          </a:p>
          <a:p>
            <a:pPr>
              <a:lnSpc>
                <a:spcPct val="120000"/>
              </a:lnSpc>
            </a:pPr>
            <a:r>
              <a:rPr lang="en-US" sz="6400" dirty="0"/>
              <a:t>7. What month is between April and June</a:t>
            </a:r>
            <a:r>
              <a:rPr lang="en-US" sz="6400" dirty="0" smtClean="0"/>
              <a:t>?</a:t>
            </a:r>
            <a:endParaRPr lang="en-US" sz="6400" dirty="0"/>
          </a:p>
          <a:p>
            <a:pPr>
              <a:lnSpc>
                <a:spcPct val="120000"/>
              </a:lnSpc>
            </a:pPr>
            <a:r>
              <a:rPr lang="en-US" sz="6400" dirty="0"/>
              <a:t>8. What month is between September and November?</a:t>
            </a:r>
          </a:p>
          <a:p>
            <a:endParaRPr lang="en-US" dirty="0"/>
          </a:p>
          <a:p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6722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1026" name="Picture 2" descr="C:\Users\Наргиз\Desktop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400175"/>
            <a:ext cx="3121025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0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objectives(s)</a:t>
            </a:r>
            <a:br>
              <a:rPr lang="en-US" dirty="0"/>
            </a:br>
            <a:endParaRPr lang="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2.S3 pronounce familiar words and expressions intelligibly;</a:t>
            </a:r>
          </a:p>
          <a:p>
            <a:endParaRPr lang="en-US" sz="2400" dirty="0"/>
          </a:p>
          <a:p>
            <a:r>
              <a:rPr lang="en-US" sz="2400" dirty="0"/>
              <a:t>2.R3 </a:t>
            </a:r>
            <a:r>
              <a:rPr lang="en-US" sz="2400" dirty="0" err="1"/>
              <a:t>recognise</a:t>
            </a:r>
            <a:r>
              <a:rPr lang="en-US" sz="2400" dirty="0"/>
              <a:t> and identify some familiar sight words from local environment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" sz="2400" dirty="0"/>
          </a:p>
        </p:txBody>
      </p:sp>
    </p:spTree>
    <p:extLst>
      <p:ext uri="{BB962C8B-B14F-4D97-AF65-F5344CB8AC3E}">
        <p14:creationId xmlns:p14="http://schemas.microsoft.com/office/powerpoint/2010/main" val="4042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 objectives</a:t>
            </a:r>
            <a:br>
              <a:rPr lang="en-US" dirty="0"/>
            </a:br>
            <a:endParaRPr lang="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7200" dirty="0"/>
          </a:p>
          <a:p>
            <a:pPr>
              <a:lnSpc>
                <a:spcPct val="120000"/>
              </a:lnSpc>
            </a:pPr>
            <a:r>
              <a:rPr lang="en-US" sz="7200" dirty="0"/>
              <a:t>All learners will be able to:</a:t>
            </a:r>
          </a:p>
          <a:p>
            <a:pPr>
              <a:lnSpc>
                <a:spcPct val="120000"/>
              </a:lnSpc>
            </a:pPr>
            <a:endParaRPr lang="en-US" sz="7200" dirty="0"/>
          </a:p>
          <a:p>
            <a:pPr>
              <a:lnSpc>
                <a:spcPct val="120000"/>
              </a:lnSpc>
            </a:pPr>
            <a:r>
              <a:rPr lang="en-US" sz="7200" dirty="0"/>
              <a:t>-name the main vocabulary words;</a:t>
            </a:r>
          </a:p>
          <a:p>
            <a:pPr>
              <a:lnSpc>
                <a:spcPct val="120000"/>
              </a:lnSpc>
            </a:pPr>
            <a:endParaRPr lang="en-US" sz="7200" dirty="0"/>
          </a:p>
          <a:p>
            <a:pPr>
              <a:lnSpc>
                <a:spcPct val="120000"/>
              </a:lnSpc>
            </a:pPr>
            <a:r>
              <a:rPr lang="en-US" sz="7200" dirty="0"/>
              <a:t>-write weather vocabulary words;</a:t>
            </a:r>
          </a:p>
          <a:p>
            <a:pPr>
              <a:lnSpc>
                <a:spcPct val="120000"/>
              </a:lnSpc>
            </a:pPr>
            <a:endParaRPr lang="en-US" sz="7200" dirty="0"/>
          </a:p>
          <a:p>
            <a:pPr>
              <a:lnSpc>
                <a:spcPct val="120000"/>
              </a:lnSpc>
            </a:pPr>
            <a:r>
              <a:rPr lang="en-US" sz="7200" dirty="0"/>
              <a:t>-use them in their speech.</a:t>
            </a:r>
          </a:p>
          <a:p>
            <a:pPr>
              <a:lnSpc>
                <a:spcPct val="120000"/>
              </a:lnSpc>
            </a:pPr>
            <a:endParaRPr lang="en-US" sz="7200" dirty="0"/>
          </a:p>
          <a:p>
            <a:pPr>
              <a:lnSpc>
                <a:spcPct val="120000"/>
              </a:lnSpc>
            </a:pPr>
            <a:r>
              <a:rPr lang="en-US" sz="7200" dirty="0"/>
              <a:t>-name four seasons</a:t>
            </a:r>
          </a:p>
          <a:p>
            <a:pPr>
              <a:lnSpc>
                <a:spcPct val="120000"/>
              </a:lnSpc>
            </a:pPr>
            <a:endParaRPr lang="en-US" sz="7200" dirty="0"/>
          </a:p>
          <a:p>
            <a:pPr>
              <a:lnSpc>
                <a:spcPct val="120000"/>
              </a:lnSpc>
            </a:pPr>
            <a:r>
              <a:rPr lang="en-US" sz="7200" dirty="0"/>
              <a:t>-describe the pictures</a:t>
            </a:r>
          </a:p>
          <a:p>
            <a:endParaRPr lang="en-US" sz="7200" dirty="0"/>
          </a:p>
          <a:p>
            <a:endParaRPr lang="en-US" sz="7200" dirty="0"/>
          </a:p>
          <a:p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9352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0034" y="1428742"/>
            <a:ext cx="8254376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 smtClean="0">
                <a:latin typeface="Arial" pitchFamily="34" charset="0"/>
                <a:cs typeface="Arial" pitchFamily="34" charset="0"/>
              </a:rPr>
              <a:t>When the weather is wet,</a:t>
            </a:r>
            <a:endParaRPr lang="ru-RU" sz="52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5200" dirty="0" smtClean="0">
                <a:latin typeface="Arial" pitchFamily="34" charset="0"/>
                <a:cs typeface="Arial" pitchFamily="34" charset="0"/>
              </a:rPr>
              <a:t>We must not fret.</a:t>
            </a:r>
            <a:endParaRPr lang="ru-RU" sz="5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5200" dirty="0" smtClean="0">
                <a:latin typeface="Arial" pitchFamily="34" charset="0"/>
                <a:cs typeface="Arial" pitchFamily="34" charset="0"/>
              </a:rPr>
              <a:t>    When the weather is dry,</a:t>
            </a:r>
            <a:endParaRPr lang="ru-RU" sz="5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5200" dirty="0" smtClean="0">
                <a:latin typeface="Arial" pitchFamily="34" charset="0"/>
                <a:cs typeface="Arial" pitchFamily="34" charset="0"/>
              </a:rPr>
              <a:t>    We must not cry.</a:t>
            </a:r>
            <a:endParaRPr lang="ru-RU" sz="5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3" cstate="print"/>
          <a:srcRect r="50333" b="50700"/>
          <a:stretch>
            <a:fillRect/>
          </a:stretch>
        </p:blipFill>
        <p:spPr bwMode="auto">
          <a:xfrm>
            <a:off x="2285985" y="285734"/>
            <a:ext cx="791660" cy="785818"/>
          </a:xfrm>
          <a:prstGeom prst="rect">
            <a:avLst/>
          </a:prstGeom>
          <a:noFill/>
        </p:spPr>
      </p:pic>
      <p:pic>
        <p:nvPicPr>
          <p:cNvPr id="14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4" cstate="print"/>
          <a:srcRect l="51000" t="49500"/>
          <a:stretch>
            <a:fillRect/>
          </a:stretch>
        </p:blipFill>
        <p:spPr bwMode="auto">
          <a:xfrm>
            <a:off x="6164857" y="285734"/>
            <a:ext cx="764597" cy="788005"/>
          </a:xfrm>
          <a:prstGeom prst="rect">
            <a:avLst/>
          </a:prstGeom>
          <a:noFill/>
        </p:spPr>
      </p:pic>
      <p:pic>
        <p:nvPicPr>
          <p:cNvPr id="15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5" cstate="print"/>
          <a:srcRect l="51000" b="51000"/>
          <a:stretch>
            <a:fillRect/>
          </a:stretch>
        </p:blipFill>
        <p:spPr bwMode="auto">
          <a:xfrm>
            <a:off x="3571874" y="285734"/>
            <a:ext cx="785813" cy="785818"/>
          </a:xfrm>
          <a:prstGeom prst="rect">
            <a:avLst/>
          </a:prstGeom>
          <a:noFill/>
        </p:spPr>
      </p:pic>
      <p:pic>
        <p:nvPicPr>
          <p:cNvPr id="16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6" cstate="print"/>
          <a:srcRect t="51000" r="50500"/>
          <a:stretch>
            <a:fillRect/>
          </a:stretch>
        </p:blipFill>
        <p:spPr bwMode="auto">
          <a:xfrm>
            <a:off x="4901297" y="293677"/>
            <a:ext cx="785819" cy="77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0038" y="1428742"/>
            <a:ext cx="8598829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 smtClean="0">
                <a:latin typeface="Arial" pitchFamily="34" charset="0"/>
                <a:cs typeface="Arial" pitchFamily="34" charset="0"/>
              </a:rPr>
              <a:t>When the weather is warm,</a:t>
            </a:r>
            <a:endParaRPr lang="ru-RU" sz="52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5200" dirty="0" smtClean="0">
                <a:latin typeface="Arial" pitchFamily="34" charset="0"/>
                <a:cs typeface="Arial" pitchFamily="34" charset="0"/>
              </a:rPr>
              <a:t>We must not storm.</a:t>
            </a:r>
            <a:endParaRPr lang="ru-RU" sz="5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5200" dirty="0" smtClean="0">
                <a:latin typeface="Arial" pitchFamily="34" charset="0"/>
                <a:cs typeface="Arial" pitchFamily="34" charset="0"/>
              </a:rPr>
              <a:t>    When the weather is cold,</a:t>
            </a:r>
            <a:endParaRPr lang="ru-RU" sz="5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5200" dirty="0" smtClean="0">
                <a:latin typeface="Arial" pitchFamily="34" charset="0"/>
                <a:cs typeface="Arial" pitchFamily="34" charset="0"/>
              </a:rPr>
              <a:t>    We must not scold.</a:t>
            </a:r>
            <a:endParaRPr lang="ru-RU" sz="5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3" cstate="print"/>
          <a:srcRect r="50333" b="50700"/>
          <a:stretch>
            <a:fillRect/>
          </a:stretch>
        </p:blipFill>
        <p:spPr bwMode="auto">
          <a:xfrm>
            <a:off x="2285985" y="285734"/>
            <a:ext cx="791660" cy="785818"/>
          </a:xfrm>
          <a:prstGeom prst="rect">
            <a:avLst/>
          </a:prstGeom>
          <a:noFill/>
        </p:spPr>
      </p:pic>
      <p:pic>
        <p:nvPicPr>
          <p:cNvPr id="14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4" cstate="print"/>
          <a:srcRect l="51000" t="49500"/>
          <a:stretch>
            <a:fillRect/>
          </a:stretch>
        </p:blipFill>
        <p:spPr bwMode="auto">
          <a:xfrm>
            <a:off x="6164857" y="285734"/>
            <a:ext cx="764597" cy="788005"/>
          </a:xfrm>
          <a:prstGeom prst="rect">
            <a:avLst/>
          </a:prstGeom>
          <a:noFill/>
        </p:spPr>
      </p:pic>
      <p:pic>
        <p:nvPicPr>
          <p:cNvPr id="15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5" cstate="print"/>
          <a:srcRect l="51000" b="51000"/>
          <a:stretch>
            <a:fillRect/>
          </a:stretch>
        </p:blipFill>
        <p:spPr bwMode="auto">
          <a:xfrm>
            <a:off x="3571874" y="285734"/>
            <a:ext cx="785813" cy="785818"/>
          </a:xfrm>
          <a:prstGeom prst="rect">
            <a:avLst/>
          </a:prstGeom>
          <a:noFill/>
        </p:spPr>
      </p:pic>
      <p:pic>
        <p:nvPicPr>
          <p:cNvPr id="16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6" cstate="print"/>
          <a:srcRect t="51000" r="50500"/>
          <a:stretch>
            <a:fillRect/>
          </a:stretch>
        </p:blipFill>
        <p:spPr bwMode="auto">
          <a:xfrm>
            <a:off x="4901297" y="293677"/>
            <a:ext cx="785819" cy="77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3" cstate="print"/>
          <a:srcRect r="50333" b="50700"/>
          <a:stretch>
            <a:fillRect/>
          </a:stretch>
        </p:blipFill>
        <p:spPr bwMode="auto">
          <a:xfrm>
            <a:off x="2285985" y="285734"/>
            <a:ext cx="791660" cy="785818"/>
          </a:xfrm>
          <a:prstGeom prst="rect">
            <a:avLst/>
          </a:prstGeom>
          <a:noFill/>
        </p:spPr>
      </p:pic>
      <p:pic>
        <p:nvPicPr>
          <p:cNvPr id="9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4" cstate="print"/>
          <a:srcRect l="51000" t="49500"/>
          <a:stretch>
            <a:fillRect/>
          </a:stretch>
        </p:blipFill>
        <p:spPr bwMode="auto">
          <a:xfrm>
            <a:off x="6164857" y="285734"/>
            <a:ext cx="764597" cy="788005"/>
          </a:xfrm>
          <a:prstGeom prst="rect">
            <a:avLst/>
          </a:prstGeom>
          <a:noFill/>
        </p:spPr>
      </p:pic>
      <p:pic>
        <p:nvPicPr>
          <p:cNvPr id="10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5" cstate="print"/>
          <a:srcRect l="51000" b="51000"/>
          <a:stretch>
            <a:fillRect/>
          </a:stretch>
        </p:blipFill>
        <p:spPr bwMode="auto">
          <a:xfrm>
            <a:off x="3571874" y="285734"/>
            <a:ext cx="785813" cy="785818"/>
          </a:xfrm>
          <a:prstGeom prst="rect">
            <a:avLst/>
          </a:prstGeom>
          <a:noFill/>
        </p:spPr>
      </p:pic>
      <p:pic>
        <p:nvPicPr>
          <p:cNvPr id="11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6" cstate="print"/>
          <a:srcRect t="51000" r="50500"/>
          <a:stretch>
            <a:fillRect/>
          </a:stretch>
        </p:blipFill>
        <p:spPr bwMode="auto">
          <a:xfrm>
            <a:off x="4901297" y="293677"/>
            <a:ext cx="785819" cy="7778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91014" y="1817556"/>
            <a:ext cx="78815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Be thankful together,</a:t>
            </a:r>
            <a:endParaRPr lang="ru-RU" sz="6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6000" dirty="0" smtClean="0">
                <a:latin typeface="Arial" pitchFamily="34" charset="0"/>
                <a:cs typeface="Arial" pitchFamily="34" charset="0"/>
              </a:rPr>
              <a:t>Whatever the weather.</a:t>
            </a:r>
            <a:endParaRPr lang="ru-RU" sz="6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" dirty="0" smtClean="0"/>
              <a:t>Vocabulary</a:t>
            </a:r>
            <a:endParaRPr lang="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experience – </a:t>
            </a:r>
            <a:r>
              <a:rPr lang="ru-RU" dirty="0"/>
              <a:t>испытывать			</a:t>
            </a:r>
            <a:r>
              <a:rPr lang="en-US" dirty="0"/>
              <a:t>harvest - </a:t>
            </a:r>
            <a:r>
              <a:rPr lang="ru-RU" dirty="0"/>
              <a:t>урожай</a:t>
            </a:r>
          </a:p>
          <a:p>
            <a:r>
              <a:rPr lang="en-US" dirty="0"/>
              <a:t>covered - </a:t>
            </a:r>
            <a:r>
              <a:rPr lang="ru-RU" dirty="0"/>
              <a:t>покрытый 				</a:t>
            </a:r>
            <a:r>
              <a:rPr lang="en-US" dirty="0"/>
              <a:t>foliage - </a:t>
            </a:r>
            <a:r>
              <a:rPr lang="ru-RU" dirty="0"/>
              <a:t>листва</a:t>
            </a:r>
          </a:p>
          <a:p>
            <a:r>
              <a:rPr lang="en-US" dirty="0"/>
              <a:t>bare - </a:t>
            </a:r>
            <a:r>
              <a:rPr lang="ru-RU" dirty="0"/>
              <a:t>голый 					</a:t>
            </a:r>
            <a:r>
              <a:rPr lang="en-US" dirty="0"/>
              <a:t>awesome - </a:t>
            </a:r>
            <a:r>
              <a:rPr lang="ru-RU" dirty="0"/>
              <a:t>потрясающий</a:t>
            </a:r>
          </a:p>
          <a:p>
            <a:r>
              <a:rPr lang="en-US" dirty="0"/>
              <a:t>occasionally - </a:t>
            </a:r>
            <a:r>
              <a:rPr lang="ru-RU" dirty="0"/>
              <a:t>иногда 			</a:t>
            </a:r>
            <a:r>
              <a:rPr lang="en-US" dirty="0"/>
              <a:t>rhyme – </a:t>
            </a:r>
            <a:r>
              <a:rPr lang="ru-RU" dirty="0"/>
              <a:t>стишок</a:t>
            </a:r>
          </a:p>
          <a:p>
            <a:r>
              <a:rPr lang="en-US" dirty="0"/>
              <a:t>awaken – </a:t>
            </a:r>
            <a:r>
              <a:rPr lang="ru-RU" dirty="0"/>
              <a:t>просыпаться, пробуждать 	</a:t>
            </a:r>
            <a:r>
              <a:rPr lang="en-US" dirty="0"/>
              <a:t>fret - </a:t>
            </a:r>
            <a:r>
              <a:rPr lang="ru-RU" dirty="0"/>
              <a:t>волноваться</a:t>
            </a:r>
          </a:p>
          <a:p>
            <a:r>
              <a:rPr lang="en-US" dirty="0"/>
              <a:t>meadow - </a:t>
            </a:r>
            <a:r>
              <a:rPr lang="ru-RU" dirty="0"/>
              <a:t>луг 				</a:t>
            </a:r>
            <a:r>
              <a:rPr lang="en-US" dirty="0"/>
              <a:t>scold – </a:t>
            </a:r>
            <a:r>
              <a:rPr lang="ru-RU" dirty="0"/>
              <a:t>ругать</a:t>
            </a:r>
          </a:p>
          <a:p>
            <a:r>
              <a:rPr lang="en-US" dirty="0"/>
              <a:t>overcast - </a:t>
            </a:r>
            <a:r>
              <a:rPr lang="ru-RU" dirty="0"/>
              <a:t>пасмурный 			</a:t>
            </a:r>
            <a:r>
              <a:rPr lang="en-US" dirty="0"/>
              <a:t>whatever – </a:t>
            </a:r>
            <a:r>
              <a:rPr lang="ru-RU" dirty="0"/>
              <a:t>что / какой бы ни</a:t>
            </a:r>
          </a:p>
          <a:p>
            <a:r>
              <a:rPr lang="en-US" dirty="0"/>
              <a:t>lightning strike – </a:t>
            </a:r>
            <a:r>
              <a:rPr lang="ru-RU" dirty="0"/>
              <a:t>удар молнии</a:t>
            </a:r>
          </a:p>
          <a:p>
            <a:endParaRPr lang="" dirty="0"/>
          </a:p>
        </p:txBody>
      </p:sp>
    </p:spTree>
    <p:extLst>
      <p:ext uri="{BB962C8B-B14F-4D97-AF65-F5344CB8AC3E}">
        <p14:creationId xmlns:p14="http://schemas.microsoft.com/office/powerpoint/2010/main" val="874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285736"/>
            <a:ext cx="4647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seasons</a:t>
            </a:r>
            <a:endParaRPr lang="ru-RU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548" y="1906500"/>
            <a:ext cx="30059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winter</a:t>
            </a:r>
          </a:p>
          <a:p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4326" y="1906500"/>
            <a:ext cx="37753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summer</a:t>
            </a:r>
          </a:p>
          <a:p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autumn </a:t>
            </a:r>
            <a:endParaRPr lang="ru-RU" sz="7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3" cstate="print"/>
          <a:srcRect r="50333" b="50700"/>
          <a:stretch>
            <a:fillRect/>
          </a:stretch>
        </p:blipFill>
        <p:spPr bwMode="auto">
          <a:xfrm>
            <a:off x="223174" y="2201860"/>
            <a:ext cx="791660" cy="785818"/>
          </a:xfrm>
          <a:prstGeom prst="rect">
            <a:avLst/>
          </a:prstGeom>
          <a:noFill/>
        </p:spPr>
      </p:pic>
      <p:pic>
        <p:nvPicPr>
          <p:cNvPr id="8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4" cstate="print"/>
          <a:srcRect l="51000" t="49500"/>
          <a:stretch>
            <a:fillRect/>
          </a:stretch>
        </p:blipFill>
        <p:spPr bwMode="auto">
          <a:xfrm>
            <a:off x="4346670" y="3264095"/>
            <a:ext cx="764597" cy="788005"/>
          </a:xfrm>
          <a:prstGeom prst="rect">
            <a:avLst/>
          </a:prstGeom>
          <a:noFill/>
        </p:spPr>
      </p:pic>
      <p:pic>
        <p:nvPicPr>
          <p:cNvPr id="9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5" cstate="print"/>
          <a:srcRect l="51000" b="51000"/>
          <a:stretch>
            <a:fillRect/>
          </a:stretch>
        </p:blipFill>
        <p:spPr bwMode="auto">
          <a:xfrm>
            <a:off x="189835" y="3300416"/>
            <a:ext cx="785813" cy="785818"/>
          </a:xfrm>
          <a:prstGeom prst="rect">
            <a:avLst/>
          </a:prstGeom>
          <a:noFill/>
        </p:spPr>
      </p:pic>
      <p:pic>
        <p:nvPicPr>
          <p:cNvPr id="10" name="Picture 2" descr="D:\YandexDisk\2020\SITE\Seasons and Weather\Seasons-Icons.png"/>
          <p:cNvPicPr>
            <a:picLocks noChangeAspect="1" noChangeArrowheads="1"/>
          </p:cNvPicPr>
          <p:nvPr/>
        </p:nvPicPr>
        <p:blipFill>
          <a:blip r:embed="rId6" cstate="print"/>
          <a:srcRect t="51000" r="50500"/>
          <a:stretch>
            <a:fillRect/>
          </a:stretch>
        </p:blipFill>
        <p:spPr bwMode="auto">
          <a:xfrm>
            <a:off x="4357688" y="2214560"/>
            <a:ext cx="785819" cy="77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259</Words>
  <Application>Microsoft Office PowerPoint</Application>
  <PresentationFormat>Экран (16:9)</PresentationFormat>
  <Paragraphs>93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Learning objectives(s) </vt:lpstr>
      <vt:lpstr>Lesson objectives </vt:lpstr>
      <vt:lpstr>Презентация PowerPoint</vt:lpstr>
      <vt:lpstr>Презентация PowerPoint</vt:lpstr>
      <vt:lpstr>Презентация PowerPoint</vt:lpstr>
      <vt:lpstr>Vocabulary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Answer the quesrion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Наргиз</cp:lastModifiedBy>
  <cp:revision>208</cp:revision>
  <dcterms:created xsi:type="dcterms:W3CDTF">2019-03-14T16:20:46Z</dcterms:created>
  <dcterms:modified xsi:type="dcterms:W3CDTF">2020-04-03T12:41:12Z</dcterms:modified>
</cp:coreProperties>
</file>