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72" r:id="rId5"/>
    <p:sldId id="273" r:id="rId6"/>
    <p:sldId id="268" r:id="rId7"/>
    <p:sldId id="270" r:id="rId8"/>
    <p:sldId id="27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734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LENOVO\Desktop\Все с рабочего стола\ФОНЫ\215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96"/>
            <a:ext cx="9144000" cy="6835904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57200" y="274638"/>
            <a:ext cx="8229600" cy="1354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Microsoft Himalaya" pitchFamily="2" charset="0"/>
                <a:cs typeface="Microsoft Himalaya" pitchFamily="2" charset="0"/>
              </a:rPr>
              <a:t>Сабақтың тақырыбы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Microsoft Himalaya" pitchFamily="2" charset="0"/>
                <a:cs typeface="Microsoft Himalaya" pitchFamily="2" charset="0"/>
              </a:rPr>
              <a:t>: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 </a:t>
            </a:r>
            <a:endParaRPr kumimoji="0" lang="kk-KZ" sz="4400" b="1" i="0" u="none" strike="noStrike" kern="120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Himalaya" pitchFamily="2" charset="0"/>
              <a:ea typeface="Microsoft Himalaya" pitchFamily="2" charset="0"/>
              <a:cs typeface="Microsoft Himalaya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sz="4400" b="1" dirty="0" smtClean="0">
                <a:solidFill>
                  <a:srgbClr val="FF0000"/>
                </a:solidFill>
                <a:latin typeface="+mj-lt"/>
                <a:ea typeface="Microsoft Himalaya" pitchFamily="2" charset="0"/>
                <a:cs typeface="Microsoft Himalaya" pitchFamily="2" charset="0"/>
              </a:rPr>
              <a:t>         </a:t>
            </a:r>
            <a:r>
              <a:rPr lang="kk-KZ" sz="4700" b="1" dirty="0" smtClean="0">
                <a:solidFill>
                  <a:srgbClr val="FF0000"/>
                </a:solidFill>
                <a:latin typeface="+mj-lt"/>
                <a:ea typeface="Microsoft Himalaya" pitchFamily="2" charset="0"/>
                <a:cs typeface="Microsoft Himalaya" pitchFamily="2" charset="0"/>
              </a:rPr>
              <a:t>Қазақстанның тұңғыш ғарышкері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Microsoft Himalaya" pitchFamily="2" charset="0"/>
                <a:cs typeface="Microsoft Himalaya" pitchFamily="2" charset="0"/>
              </a:rPr>
              <a:t>                               (Первый космонавт Казахстана)</a:t>
            </a:r>
            <a:endParaRPr kumimoji="0" lang="ru-RU" sz="43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Microsoft Himalaya" pitchFamily="2" charset="0"/>
              <a:cs typeface="Microsoft Himalaya" pitchFamily="2" charset="0"/>
            </a:endParaRPr>
          </a:p>
        </p:txBody>
      </p:sp>
      <p:pic>
        <p:nvPicPr>
          <p:cNvPr id="1028" name="Picture 4" descr="https://opiqkz.blob.core.windows.net/kitcontent/f7353d5b-7e31-4048-9960-a630e9b3dfc7/ba583188-bd3e-4d2e-bb09-2b8144c0a752/65af7ea4-07b3-4a8d-bc72-97c6e4bc4fcf_x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8" t="996" r="5585" b="9432"/>
          <a:stretch/>
        </p:blipFill>
        <p:spPr bwMode="auto">
          <a:xfrm>
            <a:off x="1763688" y="1772816"/>
            <a:ext cx="5472608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ENOVO\Desktop\Все с рабочего стола\ФОНЫ\030488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8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/>
          <a:lstStyle/>
          <a:p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Саба</a:t>
            </a:r>
            <a:r>
              <a:rPr lang="kk-KZ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қтың мақсаты :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14348" y="1849740"/>
            <a:ext cx="7786742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</a:t>
            </a:r>
            <a:r>
              <a:rPr lang="kk-KZ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kumimoji="0" lang="kk-KZ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әтінді тыңдау және түсіну</a:t>
            </a:r>
            <a:r>
              <a:rPr lang="kk-KZ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32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sz="32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</a:t>
            </a:r>
            <a:r>
              <a:rPr kumimoji="0" lang="kk-KZ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Мұғалім ұсынған тақырып бойынша сұрақтарға</a:t>
            </a:r>
            <a:r>
              <a:rPr kumimoji="0" lang="kk-KZ" sz="3200" b="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жауап беру</a:t>
            </a:r>
            <a:r>
              <a:rPr kumimoji="0" lang="kk-KZ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77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LENOVO\Desktop\Все с рабочего стола\ФОНЫ\0304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" y="2296"/>
            <a:ext cx="91428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57224" y="500042"/>
            <a:ext cx="750099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6000" b="1" i="1" dirty="0" smtClean="0">
                <a:latin typeface="Times New Roman" pitchFamily="18" charset="0"/>
                <a:cs typeface="Times New Roman" pitchFamily="18" charset="0"/>
              </a:rPr>
              <a:t>Сөздікпен жұмыс</a:t>
            </a:r>
            <a:endParaRPr lang="ru-RU" sz="6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44636" y="3861048"/>
            <a:ext cx="759936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kk-KZ" sz="3200" b="1" i="1" dirty="0" smtClean="0">
                <a:latin typeface="Times New Roman" pitchFamily="18" charset="0"/>
                <a:cs typeface="Times New Roman" pitchFamily="18" charset="0"/>
              </a:rPr>
              <a:t>марапат-награда</a:t>
            </a:r>
          </a:p>
          <a:p>
            <a:r>
              <a:rPr lang="kk-KZ" sz="3200" b="1" i="1" dirty="0" smtClean="0">
                <a:latin typeface="Times New Roman" pitchFamily="18" charset="0"/>
                <a:cs typeface="Times New Roman" pitchFamily="18" charset="0"/>
              </a:rPr>
              <a:t>     марапаттау-награждение</a:t>
            </a:r>
          </a:p>
          <a:p>
            <a:r>
              <a:rPr lang="kk-KZ" sz="3200" b="1" i="1" dirty="0" smtClean="0">
                <a:latin typeface="Times New Roman" pitchFamily="18" charset="0"/>
                <a:cs typeface="Times New Roman" pitchFamily="18" charset="0"/>
              </a:rPr>
              <a:t>        айналу-вращаться, крутиться</a:t>
            </a:r>
          </a:p>
          <a:p>
            <a:r>
              <a:rPr lang="kk-KZ" sz="3200" b="1" i="1" dirty="0" smtClean="0">
                <a:latin typeface="Times New Roman" pitchFamily="18" charset="0"/>
                <a:cs typeface="Times New Roman" pitchFamily="18" charset="0"/>
              </a:rPr>
              <a:t>        батыл-решительно(ый), смело(ый)</a:t>
            </a:r>
          </a:p>
          <a:p>
            <a:r>
              <a:rPr lang="kk-KZ" sz="32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</a:p>
          <a:p>
            <a:endParaRPr lang="kk-KZ" sz="3200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	</a:t>
            </a:r>
            <a:endParaRPr lang="ru-RU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637" y="1486753"/>
            <a:ext cx="6053137" cy="2195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5357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LENOVO\Desktop\Все с рабочего стола\ФОНЫ\0304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00" y="0"/>
            <a:ext cx="91428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k-KZ" sz="3200" b="1" i="0" u="none" strike="noStrike" kern="1200" cap="all" spc="0" normalizeH="0" baseline="0" noProof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kk-KZ" sz="4400" b="1" i="1" u="none" strike="noStrike" kern="1200" cap="all" spc="0" normalizeH="0" baseline="0" noProof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41543" y="332656"/>
            <a:ext cx="82153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Мәтінді тыңда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9600" y="917431"/>
            <a:ext cx="7850832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sz="31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kk-KZ" sz="3100" i="1" dirty="0" smtClean="0">
                <a:latin typeface="Times New Roman" pitchFamily="18" charset="0"/>
                <a:cs typeface="Times New Roman" pitchFamily="18" charset="0"/>
              </a:rPr>
              <a:t>Мен аспаннан ең алғаш ұшақты көрген күннен бастап </a:t>
            </a:r>
            <a:r>
              <a:rPr lang="kk-KZ" sz="3100" b="1" i="1" dirty="0" smtClean="0">
                <a:latin typeface="Times New Roman" pitchFamily="18" charset="0"/>
                <a:cs typeface="Times New Roman" pitchFamily="18" charset="0"/>
              </a:rPr>
              <a:t>ұшқыш</a:t>
            </a:r>
            <a:r>
              <a:rPr lang="kk-KZ" sz="31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3100" b="1" i="1" dirty="0" smtClean="0">
                <a:latin typeface="Times New Roman" pitchFamily="18" charset="0"/>
                <a:cs typeface="Times New Roman" pitchFamily="18" charset="0"/>
              </a:rPr>
              <a:t>болуды армандадым.</a:t>
            </a:r>
            <a:r>
              <a:rPr lang="kk-KZ" sz="3100" i="1" dirty="0" smtClean="0">
                <a:latin typeface="Times New Roman" pitchFamily="18" charset="0"/>
                <a:cs typeface="Times New Roman" pitchFamily="18" charset="0"/>
              </a:rPr>
              <a:t> Менен сол кезде: «Нені жақсы көресің?» – деп біреу сұраса: «Ұшақты жақсы көремін», - деп </a:t>
            </a:r>
            <a:r>
              <a:rPr lang="kk-KZ" sz="3100" b="1" i="1" dirty="0" smtClean="0">
                <a:latin typeface="Times New Roman" pitchFamily="18" charset="0"/>
                <a:cs typeface="Times New Roman" pitchFamily="18" charset="0"/>
              </a:rPr>
              <a:t>жауап беретін едім. </a:t>
            </a:r>
            <a:r>
              <a:rPr lang="kk-KZ" sz="3100" i="1" dirty="0" smtClean="0">
                <a:latin typeface="Times New Roman" pitchFamily="18" charset="0"/>
                <a:cs typeface="Times New Roman" pitchFamily="18" charset="0"/>
              </a:rPr>
              <a:t>Аспан әлеміне қызықтым. </a:t>
            </a:r>
          </a:p>
          <a:p>
            <a:pPr algn="just"/>
            <a:r>
              <a:rPr lang="kk-KZ" sz="3100" i="1" dirty="0" smtClean="0">
                <a:latin typeface="Times New Roman" pitchFamily="18" charset="0"/>
                <a:cs typeface="Times New Roman" pitchFamily="18" charset="0"/>
              </a:rPr>
              <a:t>   Мен Ресей еліндегі Армавир жоғары   	әскери ұшқыштар училищесін 	(1969)    </a:t>
            </a:r>
          </a:p>
          <a:p>
            <a:pPr algn="just"/>
            <a:r>
              <a:rPr lang="kk-KZ" sz="31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3100" i="1" dirty="0" smtClean="0">
                <a:latin typeface="Times New Roman" pitchFamily="18" charset="0"/>
                <a:cs typeface="Times New Roman" pitchFamily="18" charset="0"/>
              </a:rPr>
              <a:t>           бітірген соң арманыма </a:t>
            </a:r>
            <a:r>
              <a:rPr lang="kk-KZ" sz="3100" b="1" i="1" dirty="0" smtClean="0">
                <a:latin typeface="Times New Roman" pitchFamily="18" charset="0"/>
                <a:cs typeface="Times New Roman" pitchFamily="18" charset="0"/>
              </a:rPr>
              <a:t>жақындай   </a:t>
            </a:r>
          </a:p>
          <a:p>
            <a:pPr algn="just"/>
            <a:r>
              <a:rPr lang="kk-KZ" sz="31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3100" b="1" i="1" dirty="0" smtClean="0">
                <a:latin typeface="Times New Roman" pitchFamily="18" charset="0"/>
                <a:cs typeface="Times New Roman" pitchFamily="18" charset="0"/>
              </a:rPr>
              <a:t>           бастадым.</a:t>
            </a:r>
            <a:r>
              <a:rPr lang="kk-KZ" sz="3100" i="1" dirty="0">
                <a:latin typeface="Times New Roman" pitchFamily="18" charset="0"/>
                <a:cs typeface="Times New Roman" pitchFamily="18" charset="0"/>
              </a:rPr>
              <a:t> Алдымен ұшқыш, одан </a:t>
            </a:r>
            <a:r>
              <a:rPr lang="kk-KZ" sz="3100" i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just"/>
            <a:r>
              <a:rPr lang="kk-KZ" sz="31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3100" i="1" dirty="0" smtClean="0">
                <a:latin typeface="Times New Roman" pitchFamily="18" charset="0"/>
                <a:cs typeface="Times New Roman" pitchFamily="18" charset="0"/>
              </a:rPr>
              <a:t>           кейін </a:t>
            </a:r>
            <a:r>
              <a:rPr lang="kk-KZ" sz="3100" i="1" dirty="0">
                <a:latin typeface="Times New Roman" pitchFamily="18" charset="0"/>
                <a:cs typeface="Times New Roman" pitchFamily="18" charset="0"/>
              </a:rPr>
              <a:t>звено командирі болып </a:t>
            </a:r>
            <a:r>
              <a:rPr lang="kk-KZ" sz="3100" i="1" dirty="0" smtClean="0">
                <a:latin typeface="Times New Roman" pitchFamily="18" charset="0"/>
                <a:cs typeface="Times New Roman" pitchFamily="18" charset="0"/>
              </a:rPr>
              <a:t>қызмет атқардым.</a:t>
            </a:r>
          </a:p>
          <a:p>
            <a:r>
              <a:rPr lang="kk-KZ" sz="32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</a:p>
          <a:p>
            <a:endParaRPr lang="kk-KZ" sz="3200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	</a:t>
            </a:r>
            <a:endParaRPr lang="ru-RU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262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LENOVO\Desktop\Все с рабочего стола\ФОНЫ\0304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" y="-29552"/>
            <a:ext cx="91428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k-KZ" sz="3200" b="1" i="0" u="none" strike="noStrike" kern="1200" cap="all" spc="0" normalizeH="0" baseline="0" noProof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kk-KZ" sz="4400" b="1" i="1" u="none" strike="noStrike" kern="1200" cap="all" spc="0" normalizeH="0" baseline="0" noProof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93016" y="404664"/>
            <a:ext cx="7776864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sz="3200" i="1" dirty="0" smtClean="0">
                <a:latin typeface="Times New Roman" pitchFamily="18" charset="0"/>
                <a:cs typeface="Times New Roman" pitchFamily="18" charset="0"/>
              </a:rPr>
              <a:t>1975-1976 жылдары Мәскеудегі авиация институтында оқыдым. 1990 жылы мен ғарышқа ұшу туралы ұсыныс алдым. Сөйтіп мен ғарышқа 1991 жылы 2 қазанда Байқоңыр қаласындағы Ю.А.Гагарин атындағы Ғарышкерлерді дайындайтын орталықтан «Союз ТМ-13» кемесімен  </a:t>
            </a:r>
          </a:p>
          <a:p>
            <a:pPr algn="just"/>
            <a:r>
              <a:rPr lang="kk-KZ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3200" i="1" dirty="0" smtClean="0">
                <a:latin typeface="Times New Roman" pitchFamily="18" charset="0"/>
                <a:cs typeface="Times New Roman" pitchFamily="18" charset="0"/>
              </a:rPr>
              <a:t>ұштым. Мен осылай ғарышкер атандым. 	Ғарышкемемен жер шарын айналып           </a:t>
            </a:r>
          </a:p>
          <a:p>
            <a:pPr algn="just"/>
            <a:r>
              <a:rPr lang="kk-KZ" sz="3200" i="1" dirty="0" smtClean="0">
                <a:latin typeface="Times New Roman" pitchFamily="18" charset="0"/>
                <a:cs typeface="Times New Roman" pitchFamily="18" charset="0"/>
              </a:rPr>
              <a:t>            шығу ғылым үшін өте маңызды.                </a:t>
            </a:r>
          </a:p>
          <a:p>
            <a:pPr algn="just"/>
            <a:r>
              <a:rPr lang="kk-KZ" sz="3200" i="1" dirty="0" smtClean="0">
                <a:latin typeface="Times New Roman" pitchFamily="18" charset="0"/>
                <a:cs typeface="Times New Roman" pitchFamily="18" charset="0"/>
              </a:rPr>
              <a:t>             Жас ұландарды ғарышкер болуға     </a:t>
            </a:r>
          </a:p>
          <a:p>
            <a:pPr algn="just"/>
            <a:r>
              <a:rPr lang="kk-KZ" sz="3200" i="1" dirty="0" smtClean="0">
                <a:latin typeface="Times New Roman" pitchFamily="18" charset="0"/>
                <a:cs typeface="Times New Roman" pitchFamily="18" charset="0"/>
              </a:rPr>
              <a:t>            шақырамын.</a:t>
            </a:r>
          </a:p>
          <a:p>
            <a:r>
              <a:rPr lang="kk-KZ" sz="32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</a:p>
          <a:p>
            <a:endParaRPr lang="kk-KZ" sz="3200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	</a:t>
            </a:r>
            <a:endParaRPr lang="ru-RU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256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ENOVO\Desktop\Все с рабочего стола\ФОНЫ\030488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8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357166"/>
            <a:ext cx="6779096" cy="1143000"/>
          </a:xfrm>
        </p:spPr>
        <p:txBody>
          <a:bodyPr>
            <a:normAutofit/>
          </a:bodyPr>
          <a:lstStyle/>
          <a:p>
            <a:r>
              <a:rPr lang="kk-KZ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критерий:</a:t>
            </a: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1500174"/>
            <a:ext cx="778674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4400" b="1" dirty="0" smtClean="0">
                <a:latin typeface="Times New Roman" pitchFamily="18" charset="0"/>
                <a:cs typeface="Times New Roman" pitchFamily="18" charset="0"/>
              </a:rPr>
              <a:t>Берілген тақырып бойынша сұраққа жауап беру 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3108" y="3429000"/>
            <a:ext cx="48945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ДЕскрипторлар </a:t>
            </a:r>
            <a:endParaRPr lang="ru-RU" sz="4800" dirty="0"/>
          </a:p>
        </p:txBody>
      </p:sp>
      <p:sp>
        <p:nvSpPr>
          <p:cNvPr id="9" name="TextBox 8"/>
          <p:cNvSpPr txBox="1"/>
          <p:nvPr/>
        </p:nvSpPr>
        <p:spPr>
          <a:xfrm>
            <a:off x="1714480" y="4500570"/>
            <a:ext cx="72152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   сұрақтарды оқу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457200" lvl="0" indent="-457200">
              <a:buFontTx/>
              <a:buChar char="-"/>
            </a:pP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дұрыс жауабын табу.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77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LENOVO\Desktop\Все с рабочего стола\ФОНЫ\84022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91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500034" y="1615665"/>
            <a:ext cx="828680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k-KZ" sz="4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sz="4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kumimoji="0" lang="kk-KZ" sz="4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642918"/>
            <a:ext cx="788839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/>
          </a:p>
          <a:p>
            <a:r>
              <a:rPr lang="ru-RU" sz="2400" b="1" dirty="0" smtClean="0"/>
              <a:t>1. </a:t>
            </a:r>
            <a:r>
              <a:rPr lang="ru-RU" sz="2400" b="1" dirty="0" err="1" smtClean="0"/>
              <a:t>Тоқтар </a:t>
            </a:r>
            <a:r>
              <a:rPr lang="ru-RU" sz="2400" b="1" dirty="0" err="1"/>
              <a:t>ағаның ұшқыш </a:t>
            </a:r>
            <a:r>
              <a:rPr lang="ru-RU" sz="2400" b="1" dirty="0"/>
              <a:t>болу </a:t>
            </a:r>
            <a:r>
              <a:rPr lang="ru-RU" sz="2400" b="1" dirty="0" err="1"/>
              <a:t>арманы</a:t>
            </a:r>
            <a:r>
              <a:rPr lang="ru-RU" sz="2400" b="1" dirty="0"/>
              <a:t> </a:t>
            </a:r>
            <a:r>
              <a:rPr lang="ru-RU" sz="2400" b="1" dirty="0" err="1"/>
              <a:t>неден</a:t>
            </a:r>
            <a:r>
              <a:rPr lang="ru-RU" sz="2400" b="1" dirty="0"/>
              <a:t> </a:t>
            </a:r>
            <a:r>
              <a:rPr lang="ru-RU" sz="2400" b="1" dirty="0" err="1"/>
              <a:t>басталды</a:t>
            </a:r>
            <a:r>
              <a:rPr lang="ru-RU" sz="2400" b="1" dirty="0" smtClean="0"/>
              <a:t>?</a:t>
            </a:r>
          </a:p>
          <a:p>
            <a:r>
              <a:rPr lang="ru-RU" sz="2400" b="1" dirty="0" smtClean="0"/>
              <a:t>А) </a:t>
            </a:r>
            <a:r>
              <a:rPr lang="ru-RU" sz="2400" b="1" dirty="0" err="1" smtClean="0"/>
              <a:t>Аспанда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құсты көргеннен соң</a:t>
            </a:r>
            <a:r>
              <a:rPr lang="ru-RU" sz="2400" b="1" dirty="0" smtClean="0"/>
              <a:t>;</a:t>
            </a:r>
          </a:p>
          <a:p>
            <a:r>
              <a:rPr lang="ru-RU" sz="2400" b="1" dirty="0" smtClean="0"/>
              <a:t>Ә) </a:t>
            </a:r>
            <a:r>
              <a:rPr lang="ru-RU" sz="2400" b="1" dirty="0" err="1" smtClean="0"/>
              <a:t>Аспанда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ұшақты көргеннен соң.</a:t>
            </a:r>
            <a:r>
              <a:rPr lang="ru-RU" sz="2400" b="1" dirty="0"/>
              <a:t> </a:t>
            </a:r>
            <a:endParaRPr lang="ru-RU" sz="2400" b="1" dirty="0" smtClean="0"/>
          </a:p>
          <a:p>
            <a:endParaRPr lang="ru-RU" sz="2400" b="1" dirty="0" smtClean="0"/>
          </a:p>
          <a:p>
            <a:r>
              <a:rPr lang="ru-RU" sz="2400" b="1" dirty="0" smtClean="0"/>
              <a:t>2.  </a:t>
            </a:r>
            <a:r>
              <a:rPr lang="ru-RU" sz="2400" b="1" dirty="0" err="1" smtClean="0"/>
              <a:t>Ол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ғарышкер оқуын қай елден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оқыды?</a:t>
            </a:r>
            <a:endParaRPr lang="ru-RU" sz="2400" b="1" dirty="0" smtClean="0"/>
          </a:p>
          <a:p>
            <a:r>
              <a:rPr lang="ru-RU" sz="2400" b="1" dirty="0" smtClean="0"/>
              <a:t>А) </a:t>
            </a:r>
            <a:r>
              <a:rPr lang="ru-RU" sz="2400" b="1" dirty="0" err="1" smtClean="0"/>
              <a:t>Ресейден</a:t>
            </a:r>
            <a:r>
              <a:rPr lang="ru-RU" sz="2400" b="1" dirty="0" smtClean="0"/>
              <a:t>;</a:t>
            </a:r>
          </a:p>
          <a:p>
            <a:r>
              <a:rPr lang="ru-RU" sz="2400" b="1" dirty="0" smtClean="0"/>
              <a:t>Ә) </a:t>
            </a:r>
            <a:r>
              <a:rPr lang="ru-RU" sz="2400" b="1" dirty="0" err="1" smtClean="0"/>
              <a:t>Қазақстаннан.</a:t>
            </a:r>
            <a:r>
              <a:rPr lang="ru-RU" sz="2400" b="1" dirty="0" smtClean="0"/>
              <a:t> 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3. </a:t>
            </a:r>
            <a:r>
              <a:rPr lang="ru-RU" sz="2400" b="1" dirty="0" err="1" smtClean="0"/>
              <a:t>Ғарышкер </a:t>
            </a:r>
            <a:r>
              <a:rPr lang="ru-RU" sz="2400" b="1" dirty="0" err="1"/>
              <a:t>ғарышқа қашан және қай жерден</a:t>
            </a:r>
            <a:r>
              <a:rPr lang="ru-RU" sz="2400" b="1" dirty="0"/>
              <a:t> </a:t>
            </a:r>
            <a:r>
              <a:rPr lang="ru-RU" sz="2400" b="1" dirty="0" err="1"/>
              <a:t>ұшты?</a:t>
            </a:r>
            <a:r>
              <a:rPr lang="ru-RU" sz="2400" b="1" dirty="0">
                <a:solidFill>
                  <a:srgbClr val="FF0000"/>
                </a:solidFill>
              </a:rPr>
              <a:t> 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r>
              <a:rPr lang="ru-RU" sz="2400" b="1" dirty="0" smtClean="0"/>
              <a:t>А) 1991 </a:t>
            </a:r>
            <a:r>
              <a:rPr lang="ru-RU" sz="2400" b="1" dirty="0" err="1" smtClean="0"/>
              <a:t>жылы</a:t>
            </a:r>
            <a:r>
              <a:rPr lang="ru-RU" sz="2400" b="1" dirty="0" smtClean="0"/>
              <a:t> Бай</a:t>
            </a:r>
            <a:r>
              <a:rPr lang="kk-KZ" sz="2400" b="1" dirty="0" smtClean="0"/>
              <a:t>қоңырдан</a:t>
            </a:r>
            <a:r>
              <a:rPr lang="ru-RU" sz="2400" b="1" dirty="0" smtClean="0"/>
              <a:t>;</a:t>
            </a:r>
          </a:p>
          <a:p>
            <a:r>
              <a:rPr lang="ru-RU" sz="2400" b="1" dirty="0" smtClean="0"/>
              <a:t>Ә) 1992 </a:t>
            </a:r>
            <a:r>
              <a:rPr lang="ru-RU" sz="2400" b="1" dirty="0" err="1" smtClean="0"/>
              <a:t>жылы</a:t>
            </a:r>
            <a:r>
              <a:rPr lang="ru-RU" sz="2400" b="1" dirty="0" smtClean="0"/>
              <a:t> </a:t>
            </a:r>
            <a:r>
              <a:rPr lang="kk-KZ" sz="2400" b="1" dirty="0" smtClean="0"/>
              <a:t>Байқоңырдан</a:t>
            </a:r>
            <a:r>
              <a:rPr lang="ru-RU" sz="2400" b="1" dirty="0" smtClean="0"/>
              <a:t>. </a:t>
            </a:r>
          </a:p>
          <a:p>
            <a:r>
              <a:rPr lang="kk-KZ" sz="2400" b="1" dirty="0" smtClean="0"/>
              <a:t> </a:t>
            </a:r>
          </a:p>
          <a:p>
            <a:r>
              <a:rPr lang="kk-KZ" sz="2400" b="1" dirty="0" smtClean="0"/>
              <a:t>		</a:t>
            </a:r>
            <a:r>
              <a:rPr lang="kk-KZ" sz="3600" b="1" dirty="0" smtClean="0">
                <a:solidFill>
                  <a:srgbClr val="FF0000"/>
                </a:solidFill>
              </a:rPr>
              <a:t>Жауаптарын чатқа белгіле!</a:t>
            </a:r>
            <a:endParaRPr lang="ru-RU" sz="3600" b="1" dirty="0" smtClean="0">
              <a:solidFill>
                <a:srgbClr val="FF0000"/>
              </a:solidFill>
            </a:endParaRPr>
          </a:p>
          <a:p>
            <a:endParaRPr lang="ru-RU" sz="2400" b="1" dirty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dirty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928794" y="500042"/>
            <a:ext cx="359278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Сұрақтар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LENOVO\Desktop\Все с рабочего стола\ФОНЫ\84022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2"/>
            <a:ext cx="91691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500034" y="1615665"/>
            <a:ext cx="828680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k-KZ" sz="4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sz="4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kumimoji="0" lang="kk-KZ" sz="4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57290" y="836713"/>
            <a:ext cx="67151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200" b="1" dirty="0" smtClean="0"/>
              <a:t>Үй тапсырмасы: 17 бет, 4</a:t>
            </a:r>
            <a:r>
              <a:rPr lang="ru-RU" sz="3200" b="1" dirty="0" smtClean="0"/>
              <a:t>-</a:t>
            </a:r>
            <a:r>
              <a:rPr lang="kk-KZ" sz="3200" b="1" dirty="0" smtClean="0"/>
              <a:t>тапсырма</a:t>
            </a:r>
          </a:p>
          <a:p>
            <a:endParaRPr lang="ru-RU" b="1" dirty="0"/>
          </a:p>
          <a:p>
            <a:r>
              <a:rPr lang="ru-RU" sz="2000" b="1" dirty="0" err="1"/>
              <a:t>Көп нүктенің орнына</a:t>
            </a:r>
            <a:r>
              <a:rPr lang="ru-RU" sz="2000" b="1" dirty="0"/>
              <a:t> </a:t>
            </a:r>
            <a:r>
              <a:rPr lang="ru-RU" sz="2000" b="1" dirty="0" err="1"/>
              <a:t>керекті</a:t>
            </a:r>
            <a:r>
              <a:rPr lang="ru-RU" sz="2000" b="1" dirty="0"/>
              <a:t> </a:t>
            </a:r>
            <a:r>
              <a:rPr lang="ru-RU" sz="2000" b="1" dirty="0" err="1"/>
              <a:t>сөздердің бірін</a:t>
            </a:r>
            <a:r>
              <a:rPr lang="ru-RU" sz="2000" b="1" dirty="0"/>
              <a:t> </a:t>
            </a:r>
            <a:r>
              <a:rPr lang="ru-RU" sz="2000" b="1" dirty="0" err="1"/>
              <a:t>қойып </a:t>
            </a:r>
            <a:r>
              <a:rPr lang="ru-RU" sz="2000" b="1" dirty="0" err="1" smtClean="0"/>
              <a:t>оқы және дәптері</a:t>
            </a:r>
            <a:r>
              <a:rPr lang="kk-KZ" sz="2000" b="1" dirty="0" smtClean="0"/>
              <a:t>ң</a:t>
            </a:r>
            <a:r>
              <a:rPr lang="ru-RU" sz="2000" b="1" dirty="0" smtClean="0"/>
              <a:t>е </a:t>
            </a:r>
            <a:r>
              <a:rPr lang="ru-RU" sz="2000" b="1" dirty="0" err="1" smtClean="0"/>
              <a:t>жаз</a:t>
            </a:r>
            <a:r>
              <a:rPr lang="ru-RU" sz="2000" b="1" dirty="0" smtClean="0"/>
              <a:t>.</a:t>
            </a:r>
          </a:p>
          <a:p>
            <a:endParaRPr lang="kk-KZ" b="1" dirty="0"/>
          </a:p>
          <a:p>
            <a:r>
              <a:rPr lang="kk-KZ" b="1" dirty="0" smtClean="0"/>
              <a:t>Керекті сөздер: </a:t>
            </a:r>
            <a:r>
              <a:rPr lang="ru-RU" b="1" dirty="0" err="1" smtClean="0"/>
              <a:t>марапаттау</a:t>
            </a:r>
            <a:r>
              <a:rPr lang="ru-RU" b="1" dirty="0" smtClean="0"/>
              <a:t>, </a:t>
            </a:r>
            <a:r>
              <a:rPr lang="ru-RU" b="1" dirty="0" err="1" smtClean="0"/>
              <a:t>батыл</a:t>
            </a:r>
            <a:r>
              <a:rPr lang="ru-RU" b="1" dirty="0" smtClean="0"/>
              <a:t>, </a:t>
            </a:r>
            <a:r>
              <a:rPr lang="ru-RU" b="1" dirty="0" err="1" smtClean="0"/>
              <a:t>айналу</a:t>
            </a:r>
            <a:r>
              <a:rPr lang="ru-RU" b="1" dirty="0" smtClean="0"/>
              <a:t>,</a:t>
            </a:r>
            <a:r>
              <a:rPr lang="ru-RU" b="1" dirty="0"/>
              <a:t> </a:t>
            </a:r>
            <a:r>
              <a:rPr lang="ru-RU" b="1" dirty="0" err="1" smtClean="0"/>
              <a:t>марапат</a:t>
            </a:r>
            <a:r>
              <a:rPr lang="ru-RU" b="1" dirty="0" smtClean="0"/>
              <a:t>. </a:t>
            </a:r>
          </a:p>
          <a:p>
            <a:r>
              <a:rPr lang="ru-RU" b="1" dirty="0" smtClean="0"/>
              <a:t> </a:t>
            </a:r>
            <a:endParaRPr lang="ru-RU" b="1" dirty="0"/>
          </a:p>
          <a:p>
            <a:pPr algn="just"/>
            <a:r>
              <a:rPr lang="ru-RU" dirty="0" smtClean="0"/>
              <a:t>       </a:t>
            </a:r>
            <a:r>
              <a:rPr lang="ru-RU" dirty="0" err="1" smtClean="0"/>
              <a:t>Тоқтар </a:t>
            </a:r>
            <a:r>
              <a:rPr lang="ru-RU" dirty="0" err="1"/>
              <a:t>Әубәкіровке Елбасы</a:t>
            </a:r>
            <a:r>
              <a:rPr lang="ru-RU" dirty="0"/>
              <a:t> </a:t>
            </a:r>
            <a:r>
              <a:rPr lang="ru-RU" dirty="0" err="1"/>
              <a:t>өз </a:t>
            </a:r>
            <a:r>
              <a:rPr lang="ru-RU" dirty="0" err="1" smtClean="0"/>
              <a:t>қолынан   </a:t>
            </a:r>
            <a:r>
              <a:rPr lang="ru-RU" dirty="0" smtClean="0"/>
              <a:t>…</a:t>
            </a:r>
            <a:r>
              <a:rPr lang="ru-RU" dirty="0"/>
              <a:t>  </a:t>
            </a:r>
            <a:r>
              <a:rPr lang="ru-RU" dirty="0" smtClean="0"/>
              <a:t>  </a:t>
            </a:r>
            <a:r>
              <a:rPr lang="ru-RU" dirty="0" err="1" smtClean="0"/>
              <a:t>сыйлықтарын </a:t>
            </a:r>
            <a:r>
              <a:rPr lang="ru-RU" dirty="0" err="1"/>
              <a:t>ұсынды.</a:t>
            </a:r>
            <a:r>
              <a:rPr lang="ru-RU" dirty="0"/>
              <a:t> </a:t>
            </a:r>
            <a:r>
              <a:rPr lang="ru-RU" dirty="0" err="1"/>
              <a:t>Оған</a:t>
            </a:r>
            <a:r>
              <a:rPr lang="ru-RU" dirty="0"/>
              <a:t> </a:t>
            </a:r>
            <a:r>
              <a:rPr lang="ru-RU" dirty="0" err="1"/>
              <a:t>Қазақстанның</a:t>
            </a:r>
            <a:r>
              <a:rPr lang="ru-RU" dirty="0"/>
              <a:t> </a:t>
            </a:r>
            <a:r>
              <a:rPr lang="ru-RU" dirty="0" err="1"/>
              <a:t>ғарышкер-ұшқышы</a:t>
            </a:r>
            <a:r>
              <a:rPr lang="ru-RU" dirty="0"/>
              <a:t> </a:t>
            </a:r>
            <a:r>
              <a:rPr lang="ru-RU" dirty="0" err="1"/>
              <a:t>атағын</a:t>
            </a:r>
            <a:r>
              <a:rPr lang="ru-RU" dirty="0"/>
              <a:t> </a:t>
            </a:r>
            <a:r>
              <a:rPr lang="ru-RU" dirty="0" err="1"/>
              <a:t>берді</a:t>
            </a:r>
            <a:r>
              <a:rPr lang="ru-RU" dirty="0"/>
              <a:t>.</a:t>
            </a:r>
          </a:p>
          <a:p>
            <a:pPr algn="just"/>
            <a:r>
              <a:rPr lang="ru-RU" dirty="0" err="1"/>
              <a:t>Жаттығу</a:t>
            </a:r>
            <a:r>
              <a:rPr lang="ru-RU" dirty="0"/>
              <a:t> </a:t>
            </a:r>
            <a:r>
              <a:rPr lang="ru-RU" dirty="0" err="1"/>
              <a:t>кезінде</a:t>
            </a:r>
            <a:r>
              <a:rPr lang="ru-RU" dirty="0"/>
              <a:t> </a:t>
            </a:r>
            <a:r>
              <a:rPr lang="ru-RU" dirty="0" err="1"/>
              <a:t>ғарышкерге</a:t>
            </a:r>
            <a:r>
              <a:rPr lang="ru-RU" dirty="0"/>
              <a:t> </a:t>
            </a:r>
            <a:r>
              <a:rPr lang="ru-RU" dirty="0" err="1"/>
              <a:t>көп</a:t>
            </a:r>
            <a:r>
              <a:rPr lang="ru-RU" dirty="0"/>
              <a:t> </a:t>
            </a:r>
            <a:r>
              <a:rPr lang="ru-RU" dirty="0" smtClean="0"/>
              <a:t>  …   </a:t>
            </a:r>
            <a:r>
              <a:rPr lang="ru-RU" dirty="0"/>
              <a:t> </a:t>
            </a:r>
            <a:r>
              <a:rPr lang="ru-RU" dirty="0" err="1"/>
              <a:t>керек</a:t>
            </a:r>
            <a:r>
              <a:rPr lang="ru-RU" dirty="0"/>
              <a:t>. </a:t>
            </a:r>
            <a:r>
              <a:rPr lang="ru-RU" dirty="0" err="1"/>
              <a:t>Бұл</a:t>
            </a:r>
            <a:r>
              <a:rPr lang="ru-RU" dirty="0"/>
              <a:t> оны </a:t>
            </a:r>
            <a:r>
              <a:rPr lang="ru-RU" dirty="0" err="1"/>
              <a:t>ғарыштағы</a:t>
            </a:r>
            <a:r>
              <a:rPr lang="ru-RU" dirty="0"/>
              <a:t> </a:t>
            </a:r>
            <a:r>
              <a:rPr lang="ru-RU" dirty="0" err="1"/>
              <a:t>салмақсыздыққа</a:t>
            </a:r>
            <a:r>
              <a:rPr lang="ru-RU" dirty="0"/>
              <a:t> </a:t>
            </a:r>
            <a:r>
              <a:rPr lang="ru-RU" dirty="0" err="1"/>
              <a:t>дайындайды</a:t>
            </a:r>
            <a:r>
              <a:rPr lang="ru-RU" dirty="0"/>
              <a:t>.</a:t>
            </a:r>
          </a:p>
          <a:p>
            <a:pPr algn="just"/>
            <a:r>
              <a:rPr lang="ru-RU" smtClean="0"/>
              <a:t>      Жүргізуші </a:t>
            </a:r>
            <a:r>
              <a:rPr lang="ru-RU" dirty="0" err="1"/>
              <a:t>ғарышкерлерді </a:t>
            </a:r>
            <a:r>
              <a:rPr lang="ru-RU" dirty="0" err="1" smtClean="0"/>
              <a:t>  </a:t>
            </a:r>
            <a:r>
              <a:rPr lang="ru-RU" dirty="0" err="1"/>
              <a:t> </a:t>
            </a:r>
            <a:r>
              <a:rPr lang="ru-RU" dirty="0" smtClean="0"/>
              <a:t>…   </a:t>
            </a:r>
            <a:r>
              <a:rPr lang="ru-RU" dirty="0"/>
              <a:t> </a:t>
            </a:r>
            <a:r>
              <a:rPr lang="ru-RU" dirty="0" err="1"/>
              <a:t>үшін сахнаға шақырды.</a:t>
            </a:r>
            <a:endParaRPr lang="ru-RU" dirty="0"/>
          </a:p>
          <a:p>
            <a:pPr algn="just"/>
            <a:r>
              <a:rPr lang="ru-RU" dirty="0"/>
              <a:t>«</a:t>
            </a:r>
            <a:r>
              <a:rPr lang="ru-RU" dirty="0" err="1"/>
              <a:t>Өз</a:t>
            </a:r>
            <a:r>
              <a:rPr lang="ru-RU" dirty="0"/>
              <a:t> </a:t>
            </a:r>
            <a:r>
              <a:rPr lang="ru-RU" dirty="0" err="1"/>
              <a:t>арманыңа</a:t>
            </a:r>
            <a:r>
              <a:rPr lang="ru-RU" dirty="0"/>
              <a:t> </a:t>
            </a:r>
            <a:r>
              <a:rPr lang="ru-RU" dirty="0" err="1"/>
              <a:t>жеткің</a:t>
            </a:r>
            <a:r>
              <a:rPr lang="ru-RU" dirty="0"/>
              <a:t> </a:t>
            </a:r>
            <a:r>
              <a:rPr lang="ru-RU" dirty="0" err="1"/>
              <a:t>келсе</a:t>
            </a:r>
            <a:r>
              <a:rPr lang="ru-RU" dirty="0"/>
              <a:t>,  </a:t>
            </a:r>
            <a:r>
              <a:rPr lang="ru-RU" dirty="0" smtClean="0"/>
              <a:t>  …   </a:t>
            </a:r>
            <a:r>
              <a:rPr lang="ru-RU" dirty="0"/>
              <a:t> бол», – </a:t>
            </a:r>
            <a:r>
              <a:rPr lang="ru-RU" dirty="0" err="1"/>
              <a:t>дейді</a:t>
            </a:r>
            <a:r>
              <a:rPr lang="ru-RU" dirty="0"/>
              <a:t> </a:t>
            </a:r>
            <a:r>
              <a:rPr lang="ru-RU" dirty="0" err="1"/>
              <a:t>Тоқтар</a:t>
            </a:r>
            <a:r>
              <a:rPr lang="ru-RU" dirty="0"/>
              <a:t> </a:t>
            </a:r>
            <a:r>
              <a:rPr lang="ru-RU" dirty="0" err="1"/>
              <a:t>аға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626276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219</Words>
  <Application>Microsoft Office PowerPoint</Application>
  <PresentationFormat>Экран (4:3)</PresentationFormat>
  <Paragraphs>68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Сабақтың мақсаты :</vt:lpstr>
      <vt:lpstr>Презентация PowerPoint</vt:lpstr>
      <vt:lpstr>Презентация PowerPoint</vt:lpstr>
      <vt:lpstr>Презентация PowerPoint</vt:lpstr>
      <vt:lpstr>критерий: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user</cp:lastModifiedBy>
  <cp:revision>45</cp:revision>
  <dcterms:created xsi:type="dcterms:W3CDTF">2016-06-19T19:22:51Z</dcterms:created>
  <dcterms:modified xsi:type="dcterms:W3CDTF">2020-03-30T05:07:56Z</dcterms:modified>
</cp:coreProperties>
</file>