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5" r:id="rId4"/>
    <p:sldId id="274" r:id="rId5"/>
    <p:sldId id="273" r:id="rId6"/>
    <p:sldId id="264" r:id="rId7"/>
    <p:sldId id="262" r:id="rId8"/>
    <p:sldId id="272" r:id="rId9"/>
    <p:sldId id="271" r:id="rId10"/>
    <p:sldId id="263" r:id="rId11"/>
    <p:sldId id="257" r:id="rId12"/>
    <p:sldId id="258" r:id="rId13"/>
    <p:sldId id="260" r:id="rId14"/>
    <p:sldId id="25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A9125B-FD63-4B3B-8E5B-9B8CA1DF05B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26233B5-63B5-4BF5-B058-4DE2DAD0ECFB}">
      <dgm:prSet phldrT="[Текст]" custT="1"/>
      <dgm:spPr/>
      <dgm:t>
        <a:bodyPr/>
        <a:lstStyle/>
        <a:p>
          <a:r>
            <a:rPr lang="en-US" sz="4000" dirty="0" smtClean="0">
              <a:latin typeface="Times New Roman" pitchFamily="18" charset="0"/>
              <a:cs typeface="Times New Roman" pitchFamily="18" charset="0"/>
            </a:rPr>
            <a:t>Do</a:t>
          </a:r>
          <a:endParaRPr lang="ru-RU" sz="4000" dirty="0">
            <a:latin typeface="Times New Roman" pitchFamily="18" charset="0"/>
            <a:cs typeface="Times New Roman" pitchFamily="18" charset="0"/>
          </a:endParaRPr>
        </a:p>
      </dgm:t>
    </dgm:pt>
    <dgm:pt modelId="{27FFF484-E200-41D5-8F6E-893E1813438A}" type="parTrans" cxnId="{F5BAA11E-E607-4511-9537-E89634B870B0}">
      <dgm:prSet/>
      <dgm:spPr/>
      <dgm:t>
        <a:bodyPr/>
        <a:lstStyle/>
        <a:p>
          <a:endParaRPr lang="ru-RU"/>
        </a:p>
      </dgm:t>
    </dgm:pt>
    <dgm:pt modelId="{4EE94539-7D45-4875-86D4-918723AEDD32}" type="sibTrans" cxnId="{F5BAA11E-E607-4511-9537-E89634B870B0}">
      <dgm:prSet/>
      <dgm:spPr/>
      <dgm:t>
        <a:bodyPr/>
        <a:lstStyle/>
        <a:p>
          <a:endParaRPr lang="ru-RU"/>
        </a:p>
      </dgm:t>
    </dgm:pt>
    <dgm:pt modelId="{C5E5E9A8-1857-4C0D-9F6F-5FFC41F13DA9}">
      <dgm:prSet phldrT="[Текст]" custT="1"/>
      <dgm:spPr/>
      <dgm:t>
        <a:bodyPr/>
        <a:lstStyle/>
        <a:p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You </a:t>
          </a:r>
        </a:p>
        <a:p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We</a:t>
          </a:r>
        </a:p>
        <a:p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they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37600AA3-0954-4B1B-B0E8-70EFB3422E31}" type="parTrans" cxnId="{45E77FE6-F5B1-448F-88C5-39EE38285171}">
      <dgm:prSet/>
      <dgm:spPr/>
      <dgm:t>
        <a:bodyPr/>
        <a:lstStyle/>
        <a:p>
          <a:endParaRPr lang="ru-RU"/>
        </a:p>
      </dgm:t>
    </dgm:pt>
    <dgm:pt modelId="{03000B82-C69D-49AF-BE82-89E327E36428}" type="sibTrans" cxnId="{45E77FE6-F5B1-448F-88C5-39EE38285171}">
      <dgm:prSet/>
      <dgm:spPr/>
      <dgm:t>
        <a:bodyPr/>
        <a:lstStyle/>
        <a:p>
          <a:endParaRPr lang="ru-RU"/>
        </a:p>
      </dgm:t>
    </dgm:pt>
    <dgm:pt modelId="{F4C6DA3F-7DF4-4E97-AA6C-F579636FB0A8}">
      <dgm:prSet phldrT="[Текст]"/>
      <dgm:spPr/>
      <dgm:t>
        <a:bodyPr/>
        <a:lstStyle/>
        <a:p>
          <a:r>
            <a:rPr lang="en-US" dirty="0" smtClean="0"/>
            <a:t>like+ food?</a:t>
          </a:r>
          <a:endParaRPr lang="ru-RU" dirty="0"/>
        </a:p>
      </dgm:t>
    </dgm:pt>
    <dgm:pt modelId="{7C4CE8F8-9606-440E-87E7-828FE5DC71D3}" type="parTrans" cxnId="{1406ED0B-D21B-4578-8405-566585EA8087}">
      <dgm:prSet/>
      <dgm:spPr/>
      <dgm:t>
        <a:bodyPr/>
        <a:lstStyle/>
        <a:p>
          <a:endParaRPr lang="ru-RU"/>
        </a:p>
      </dgm:t>
    </dgm:pt>
    <dgm:pt modelId="{FA6A782A-09F9-4E5E-B27E-F54D6C7212EC}" type="sibTrans" cxnId="{1406ED0B-D21B-4578-8405-566585EA8087}">
      <dgm:prSet/>
      <dgm:spPr/>
      <dgm:t>
        <a:bodyPr/>
        <a:lstStyle/>
        <a:p>
          <a:endParaRPr lang="ru-RU"/>
        </a:p>
      </dgm:t>
    </dgm:pt>
    <dgm:pt modelId="{E4C72839-9EF5-474D-AD98-8CA77D0829FA}" type="pres">
      <dgm:prSet presAssocID="{BCA9125B-FD63-4B3B-8E5B-9B8CA1DF05BE}" presName="CompostProcess" presStyleCnt="0">
        <dgm:presLayoutVars>
          <dgm:dir/>
          <dgm:resizeHandles val="exact"/>
        </dgm:presLayoutVars>
      </dgm:prSet>
      <dgm:spPr/>
    </dgm:pt>
    <dgm:pt modelId="{783D19E2-FE0F-43E8-BCC6-ABBB2E1FE8FA}" type="pres">
      <dgm:prSet presAssocID="{BCA9125B-FD63-4B3B-8E5B-9B8CA1DF05BE}" presName="arrow" presStyleLbl="bgShp" presStyleIdx="0" presStyleCnt="1"/>
      <dgm:spPr/>
    </dgm:pt>
    <dgm:pt modelId="{7DCC9F67-159F-4428-AF5A-D642A339F155}" type="pres">
      <dgm:prSet presAssocID="{BCA9125B-FD63-4B3B-8E5B-9B8CA1DF05BE}" presName="linearProcess" presStyleCnt="0"/>
      <dgm:spPr/>
    </dgm:pt>
    <dgm:pt modelId="{0F8BA463-F98C-496A-A0A1-AA27CA4DC4F0}" type="pres">
      <dgm:prSet presAssocID="{226233B5-63B5-4BF5-B058-4DE2DAD0ECFB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EF8B60-4343-4220-83BC-5057F8E5E32D}" type="pres">
      <dgm:prSet presAssocID="{4EE94539-7D45-4875-86D4-918723AEDD32}" presName="sibTrans" presStyleCnt="0"/>
      <dgm:spPr/>
    </dgm:pt>
    <dgm:pt modelId="{754593D4-4746-4923-9375-2C71EAAE23DD}" type="pres">
      <dgm:prSet presAssocID="{C5E5E9A8-1857-4C0D-9F6F-5FFC41F13DA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137779-755E-4A89-9687-E478E1D5A459}" type="pres">
      <dgm:prSet presAssocID="{03000B82-C69D-49AF-BE82-89E327E36428}" presName="sibTrans" presStyleCnt="0"/>
      <dgm:spPr/>
    </dgm:pt>
    <dgm:pt modelId="{F4EAE5F0-FCA5-46A0-B37A-BC66566345AE}" type="pres">
      <dgm:prSet presAssocID="{F4C6DA3F-7DF4-4E97-AA6C-F579636FB0A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06ED0B-D21B-4578-8405-566585EA8087}" srcId="{BCA9125B-FD63-4B3B-8E5B-9B8CA1DF05BE}" destId="{F4C6DA3F-7DF4-4E97-AA6C-F579636FB0A8}" srcOrd="2" destOrd="0" parTransId="{7C4CE8F8-9606-440E-87E7-828FE5DC71D3}" sibTransId="{FA6A782A-09F9-4E5E-B27E-F54D6C7212EC}"/>
    <dgm:cxn modelId="{F21360ED-3357-4B3A-852B-198E7A7F8857}" type="presOf" srcId="{F4C6DA3F-7DF4-4E97-AA6C-F579636FB0A8}" destId="{F4EAE5F0-FCA5-46A0-B37A-BC66566345AE}" srcOrd="0" destOrd="0" presId="urn:microsoft.com/office/officeart/2005/8/layout/hProcess9"/>
    <dgm:cxn modelId="{4DD753E9-0A1C-4FA6-AC81-FAAB9DC14E84}" type="presOf" srcId="{BCA9125B-FD63-4B3B-8E5B-9B8CA1DF05BE}" destId="{E4C72839-9EF5-474D-AD98-8CA77D0829FA}" srcOrd="0" destOrd="0" presId="urn:microsoft.com/office/officeart/2005/8/layout/hProcess9"/>
    <dgm:cxn modelId="{A2BBB88E-3C73-4AED-824F-1FFDE911B8AF}" type="presOf" srcId="{226233B5-63B5-4BF5-B058-4DE2DAD0ECFB}" destId="{0F8BA463-F98C-496A-A0A1-AA27CA4DC4F0}" srcOrd="0" destOrd="0" presId="urn:microsoft.com/office/officeart/2005/8/layout/hProcess9"/>
    <dgm:cxn modelId="{F5BAA11E-E607-4511-9537-E89634B870B0}" srcId="{BCA9125B-FD63-4B3B-8E5B-9B8CA1DF05BE}" destId="{226233B5-63B5-4BF5-B058-4DE2DAD0ECFB}" srcOrd="0" destOrd="0" parTransId="{27FFF484-E200-41D5-8F6E-893E1813438A}" sibTransId="{4EE94539-7D45-4875-86D4-918723AEDD32}"/>
    <dgm:cxn modelId="{9FE766F2-9CE4-41EC-A0BC-EC30D19CEF0A}" type="presOf" srcId="{C5E5E9A8-1857-4C0D-9F6F-5FFC41F13DA9}" destId="{754593D4-4746-4923-9375-2C71EAAE23DD}" srcOrd="0" destOrd="0" presId="urn:microsoft.com/office/officeart/2005/8/layout/hProcess9"/>
    <dgm:cxn modelId="{45E77FE6-F5B1-448F-88C5-39EE38285171}" srcId="{BCA9125B-FD63-4B3B-8E5B-9B8CA1DF05BE}" destId="{C5E5E9A8-1857-4C0D-9F6F-5FFC41F13DA9}" srcOrd="1" destOrd="0" parTransId="{37600AA3-0954-4B1B-B0E8-70EFB3422E31}" sibTransId="{03000B82-C69D-49AF-BE82-89E327E36428}"/>
    <dgm:cxn modelId="{CF66810D-4BA0-432D-AB63-83C043C3B03D}" type="presParOf" srcId="{E4C72839-9EF5-474D-AD98-8CA77D0829FA}" destId="{783D19E2-FE0F-43E8-BCC6-ABBB2E1FE8FA}" srcOrd="0" destOrd="0" presId="urn:microsoft.com/office/officeart/2005/8/layout/hProcess9"/>
    <dgm:cxn modelId="{D00796F0-4F9D-4A78-AC8D-9C262AFDCC85}" type="presParOf" srcId="{E4C72839-9EF5-474D-AD98-8CA77D0829FA}" destId="{7DCC9F67-159F-4428-AF5A-D642A339F155}" srcOrd="1" destOrd="0" presId="urn:microsoft.com/office/officeart/2005/8/layout/hProcess9"/>
    <dgm:cxn modelId="{D1D5B9E2-F266-41D4-B522-82881257EF89}" type="presParOf" srcId="{7DCC9F67-159F-4428-AF5A-D642A339F155}" destId="{0F8BA463-F98C-496A-A0A1-AA27CA4DC4F0}" srcOrd="0" destOrd="0" presId="urn:microsoft.com/office/officeart/2005/8/layout/hProcess9"/>
    <dgm:cxn modelId="{E11B6175-AE7C-43B0-88CB-758402A6C389}" type="presParOf" srcId="{7DCC9F67-159F-4428-AF5A-D642A339F155}" destId="{EAEF8B60-4343-4220-83BC-5057F8E5E32D}" srcOrd="1" destOrd="0" presId="urn:microsoft.com/office/officeart/2005/8/layout/hProcess9"/>
    <dgm:cxn modelId="{798B193B-DE91-40D2-9347-F4DCAD249012}" type="presParOf" srcId="{7DCC9F67-159F-4428-AF5A-D642A339F155}" destId="{754593D4-4746-4923-9375-2C71EAAE23DD}" srcOrd="2" destOrd="0" presId="urn:microsoft.com/office/officeart/2005/8/layout/hProcess9"/>
    <dgm:cxn modelId="{44E8AD89-BE31-4F54-A84C-1FE7944692EC}" type="presParOf" srcId="{7DCC9F67-159F-4428-AF5A-D642A339F155}" destId="{AE137779-755E-4A89-9687-E478E1D5A459}" srcOrd="3" destOrd="0" presId="urn:microsoft.com/office/officeart/2005/8/layout/hProcess9"/>
    <dgm:cxn modelId="{1BF6F8F8-DFAA-4DCC-839E-86FF28B4127D}" type="presParOf" srcId="{7DCC9F67-159F-4428-AF5A-D642A339F155}" destId="{F4EAE5F0-FCA5-46A0-B37A-BC66566345AE}" srcOrd="4" destOrd="0" presId="urn:microsoft.com/office/officeart/2005/8/layout/hProcess9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36CAD5-4AB2-40BB-81CB-838902D42CA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6F51B0D-F845-4430-A006-F27B0B637FFA}">
      <dgm:prSet phldrT="[Текст]" custT="1"/>
      <dgm:spPr/>
      <dgm:t>
        <a:bodyPr/>
        <a:lstStyle/>
        <a:p>
          <a:r>
            <a:rPr lang="en-US" sz="4400" dirty="0" smtClean="0"/>
            <a:t>Does</a:t>
          </a:r>
          <a:endParaRPr lang="ru-RU" sz="4400" dirty="0"/>
        </a:p>
      </dgm:t>
    </dgm:pt>
    <dgm:pt modelId="{4904B659-BFCB-4F79-8987-0AEB038A51EB}" type="parTrans" cxnId="{8AD7A3A5-8FA4-4EA7-9733-C7F59276D592}">
      <dgm:prSet/>
      <dgm:spPr/>
      <dgm:t>
        <a:bodyPr/>
        <a:lstStyle/>
        <a:p>
          <a:endParaRPr lang="ru-RU"/>
        </a:p>
      </dgm:t>
    </dgm:pt>
    <dgm:pt modelId="{7F6E44EB-9C21-4485-8BA4-8443A155585C}" type="sibTrans" cxnId="{8AD7A3A5-8FA4-4EA7-9733-C7F59276D592}">
      <dgm:prSet/>
      <dgm:spPr/>
      <dgm:t>
        <a:bodyPr/>
        <a:lstStyle/>
        <a:p>
          <a:endParaRPr lang="ru-RU"/>
        </a:p>
      </dgm:t>
    </dgm:pt>
    <dgm:pt modelId="{3A90D7B3-D8D5-48CB-AE34-EAC1BCBBBAC0}">
      <dgm:prSet phldrT="[Текст]" custT="1"/>
      <dgm:spPr/>
      <dgm:t>
        <a:bodyPr/>
        <a:lstStyle/>
        <a:p>
          <a:r>
            <a:rPr lang="en-US" sz="2800" dirty="0" smtClean="0"/>
            <a:t>He </a:t>
          </a:r>
        </a:p>
        <a:p>
          <a:r>
            <a:rPr lang="en-US" sz="2800" dirty="0" smtClean="0"/>
            <a:t>She</a:t>
          </a:r>
        </a:p>
        <a:p>
          <a:r>
            <a:rPr lang="en-US" sz="2800" dirty="0" smtClean="0"/>
            <a:t>It </a:t>
          </a:r>
          <a:endParaRPr lang="ru-RU" sz="2800" dirty="0"/>
        </a:p>
      </dgm:t>
    </dgm:pt>
    <dgm:pt modelId="{8CC0B809-7546-47EF-BA21-EEBDB0A5A29D}" type="parTrans" cxnId="{4B819301-D0EC-4F17-99D0-7ED545AF667B}">
      <dgm:prSet/>
      <dgm:spPr/>
      <dgm:t>
        <a:bodyPr/>
        <a:lstStyle/>
        <a:p>
          <a:endParaRPr lang="ru-RU"/>
        </a:p>
      </dgm:t>
    </dgm:pt>
    <dgm:pt modelId="{15CA9CEB-6BCD-49EF-A115-A8055F5EAC46}" type="sibTrans" cxnId="{4B819301-D0EC-4F17-99D0-7ED545AF667B}">
      <dgm:prSet/>
      <dgm:spPr/>
      <dgm:t>
        <a:bodyPr/>
        <a:lstStyle/>
        <a:p>
          <a:endParaRPr lang="ru-RU"/>
        </a:p>
      </dgm:t>
    </dgm:pt>
    <dgm:pt modelId="{A8026670-5EE0-4044-931B-C3C96507175A}">
      <dgm:prSet phldrT="[Текст]"/>
      <dgm:spPr/>
      <dgm:t>
        <a:bodyPr/>
        <a:lstStyle/>
        <a:p>
          <a:r>
            <a:rPr lang="en-US" dirty="0" smtClean="0"/>
            <a:t>Like + food?</a:t>
          </a:r>
          <a:endParaRPr lang="ru-RU" dirty="0"/>
        </a:p>
      </dgm:t>
    </dgm:pt>
    <dgm:pt modelId="{9834E05F-98CB-4585-8475-E8C93B7F61DC}" type="parTrans" cxnId="{8C4D0221-0329-4998-B38C-7B76A2A7E5C5}">
      <dgm:prSet/>
      <dgm:spPr/>
      <dgm:t>
        <a:bodyPr/>
        <a:lstStyle/>
        <a:p>
          <a:endParaRPr lang="ru-RU"/>
        </a:p>
      </dgm:t>
    </dgm:pt>
    <dgm:pt modelId="{3C32656C-F7D6-477E-BCDE-65E596CB5668}" type="sibTrans" cxnId="{8C4D0221-0329-4998-B38C-7B76A2A7E5C5}">
      <dgm:prSet/>
      <dgm:spPr/>
      <dgm:t>
        <a:bodyPr/>
        <a:lstStyle/>
        <a:p>
          <a:endParaRPr lang="ru-RU"/>
        </a:p>
      </dgm:t>
    </dgm:pt>
    <dgm:pt modelId="{09D735D8-3C9E-43EA-94AE-925B7FEC501E}" type="pres">
      <dgm:prSet presAssocID="{B636CAD5-4AB2-40BB-81CB-838902D42CA0}" presName="CompostProcess" presStyleCnt="0">
        <dgm:presLayoutVars>
          <dgm:dir/>
          <dgm:resizeHandles val="exact"/>
        </dgm:presLayoutVars>
      </dgm:prSet>
      <dgm:spPr/>
    </dgm:pt>
    <dgm:pt modelId="{F22FB8AA-7C97-4B56-A367-731833AE6148}" type="pres">
      <dgm:prSet presAssocID="{B636CAD5-4AB2-40BB-81CB-838902D42CA0}" presName="arrow" presStyleLbl="bgShp" presStyleIdx="0" presStyleCnt="1"/>
      <dgm:spPr/>
    </dgm:pt>
    <dgm:pt modelId="{B7E789A6-DF74-4CC4-905F-8F46603B67A9}" type="pres">
      <dgm:prSet presAssocID="{B636CAD5-4AB2-40BB-81CB-838902D42CA0}" presName="linearProcess" presStyleCnt="0"/>
      <dgm:spPr/>
    </dgm:pt>
    <dgm:pt modelId="{7F745018-8C1A-4031-B7E8-C12CC0DDF7C2}" type="pres">
      <dgm:prSet presAssocID="{36F51B0D-F845-4430-A006-F27B0B637FFA}" presName="textNode" presStyleLbl="node1" presStyleIdx="0" presStyleCnt="3">
        <dgm:presLayoutVars>
          <dgm:bulletEnabled val="1"/>
        </dgm:presLayoutVars>
      </dgm:prSet>
      <dgm:spPr/>
    </dgm:pt>
    <dgm:pt modelId="{313B4FDF-7855-48EB-9B7D-1BDC5FA56553}" type="pres">
      <dgm:prSet presAssocID="{7F6E44EB-9C21-4485-8BA4-8443A155585C}" presName="sibTrans" presStyleCnt="0"/>
      <dgm:spPr/>
    </dgm:pt>
    <dgm:pt modelId="{7A59FEAF-4CEB-437F-A544-7E38EF0339A4}" type="pres">
      <dgm:prSet presAssocID="{3A90D7B3-D8D5-48CB-AE34-EAC1BCBBBAC0}" presName="textNode" presStyleLbl="node1" presStyleIdx="1" presStyleCnt="3">
        <dgm:presLayoutVars>
          <dgm:bulletEnabled val="1"/>
        </dgm:presLayoutVars>
      </dgm:prSet>
      <dgm:spPr/>
    </dgm:pt>
    <dgm:pt modelId="{D1594042-8BB8-4522-AD96-39D009A62474}" type="pres">
      <dgm:prSet presAssocID="{15CA9CEB-6BCD-49EF-A115-A8055F5EAC46}" presName="sibTrans" presStyleCnt="0"/>
      <dgm:spPr/>
    </dgm:pt>
    <dgm:pt modelId="{17442CB4-5097-4294-8DF4-9635AAD9C7AE}" type="pres">
      <dgm:prSet presAssocID="{A8026670-5EE0-4044-931B-C3C96507175A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8C4D0221-0329-4998-B38C-7B76A2A7E5C5}" srcId="{B636CAD5-4AB2-40BB-81CB-838902D42CA0}" destId="{A8026670-5EE0-4044-931B-C3C96507175A}" srcOrd="2" destOrd="0" parTransId="{9834E05F-98CB-4585-8475-E8C93B7F61DC}" sibTransId="{3C32656C-F7D6-477E-BCDE-65E596CB5668}"/>
    <dgm:cxn modelId="{CB75551C-72E6-409F-B6B5-CF3CCB959A4C}" type="presOf" srcId="{36F51B0D-F845-4430-A006-F27B0B637FFA}" destId="{7F745018-8C1A-4031-B7E8-C12CC0DDF7C2}" srcOrd="0" destOrd="0" presId="urn:microsoft.com/office/officeart/2005/8/layout/hProcess9"/>
    <dgm:cxn modelId="{9FFDFDE1-52F3-405F-BB37-67D0727F5828}" type="presOf" srcId="{3A90D7B3-D8D5-48CB-AE34-EAC1BCBBBAC0}" destId="{7A59FEAF-4CEB-437F-A544-7E38EF0339A4}" srcOrd="0" destOrd="0" presId="urn:microsoft.com/office/officeart/2005/8/layout/hProcess9"/>
    <dgm:cxn modelId="{8AD7A3A5-8FA4-4EA7-9733-C7F59276D592}" srcId="{B636CAD5-4AB2-40BB-81CB-838902D42CA0}" destId="{36F51B0D-F845-4430-A006-F27B0B637FFA}" srcOrd="0" destOrd="0" parTransId="{4904B659-BFCB-4F79-8987-0AEB038A51EB}" sibTransId="{7F6E44EB-9C21-4485-8BA4-8443A155585C}"/>
    <dgm:cxn modelId="{C2BD0CC2-D8BA-4A88-9D8B-4E0958D9FFBF}" type="presOf" srcId="{B636CAD5-4AB2-40BB-81CB-838902D42CA0}" destId="{09D735D8-3C9E-43EA-94AE-925B7FEC501E}" srcOrd="0" destOrd="0" presId="urn:microsoft.com/office/officeart/2005/8/layout/hProcess9"/>
    <dgm:cxn modelId="{4B819301-D0EC-4F17-99D0-7ED545AF667B}" srcId="{B636CAD5-4AB2-40BB-81CB-838902D42CA0}" destId="{3A90D7B3-D8D5-48CB-AE34-EAC1BCBBBAC0}" srcOrd="1" destOrd="0" parTransId="{8CC0B809-7546-47EF-BA21-EEBDB0A5A29D}" sibTransId="{15CA9CEB-6BCD-49EF-A115-A8055F5EAC46}"/>
    <dgm:cxn modelId="{C8461769-08B9-44FB-8E90-1BC9147A8AD4}" type="presOf" srcId="{A8026670-5EE0-4044-931B-C3C96507175A}" destId="{17442CB4-5097-4294-8DF4-9635AAD9C7AE}" srcOrd="0" destOrd="0" presId="urn:microsoft.com/office/officeart/2005/8/layout/hProcess9"/>
    <dgm:cxn modelId="{1DBAFA4D-15BE-4353-A65E-0DC9093DE606}" type="presParOf" srcId="{09D735D8-3C9E-43EA-94AE-925B7FEC501E}" destId="{F22FB8AA-7C97-4B56-A367-731833AE6148}" srcOrd="0" destOrd="0" presId="urn:microsoft.com/office/officeart/2005/8/layout/hProcess9"/>
    <dgm:cxn modelId="{5C1C9100-4FB0-4E93-86C8-3C295619CFDE}" type="presParOf" srcId="{09D735D8-3C9E-43EA-94AE-925B7FEC501E}" destId="{B7E789A6-DF74-4CC4-905F-8F46603B67A9}" srcOrd="1" destOrd="0" presId="urn:microsoft.com/office/officeart/2005/8/layout/hProcess9"/>
    <dgm:cxn modelId="{81769F1B-CA55-4A45-8EDE-78C7FF6DF043}" type="presParOf" srcId="{B7E789A6-DF74-4CC4-905F-8F46603B67A9}" destId="{7F745018-8C1A-4031-B7E8-C12CC0DDF7C2}" srcOrd="0" destOrd="0" presId="urn:microsoft.com/office/officeart/2005/8/layout/hProcess9"/>
    <dgm:cxn modelId="{02E0E197-76AC-43FB-AB34-A33D1E5BBF17}" type="presParOf" srcId="{B7E789A6-DF74-4CC4-905F-8F46603B67A9}" destId="{313B4FDF-7855-48EB-9B7D-1BDC5FA56553}" srcOrd="1" destOrd="0" presId="urn:microsoft.com/office/officeart/2005/8/layout/hProcess9"/>
    <dgm:cxn modelId="{68081819-C734-4FEF-8651-604896E412F9}" type="presParOf" srcId="{B7E789A6-DF74-4CC4-905F-8F46603B67A9}" destId="{7A59FEAF-4CEB-437F-A544-7E38EF0339A4}" srcOrd="2" destOrd="0" presId="urn:microsoft.com/office/officeart/2005/8/layout/hProcess9"/>
    <dgm:cxn modelId="{6C8820A6-F748-401B-84D8-350485BB09C7}" type="presParOf" srcId="{B7E789A6-DF74-4CC4-905F-8F46603B67A9}" destId="{D1594042-8BB8-4522-AD96-39D009A62474}" srcOrd="3" destOrd="0" presId="urn:microsoft.com/office/officeart/2005/8/layout/hProcess9"/>
    <dgm:cxn modelId="{3FC8EDC7-0B87-4310-B816-CDD82555774E}" type="presParOf" srcId="{B7E789A6-DF74-4CC4-905F-8F46603B67A9}" destId="{17442CB4-5097-4294-8DF4-9635AAD9C7AE}" srcOrd="4" destOrd="0" presId="urn:microsoft.com/office/officeart/2005/8/layout/hProcess9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EBCA-8347-4D86-8249-4C89A16C8354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F720-9934-4552-86EA-ACED7A2F0E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93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EBCA-8347-4D86-8249-4C89A16C8354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F720-9934-4552-86EA-ACED7A2F0E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3521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EBCA-8347-4D86-8249-4C89A16C8354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F720-9934-4552-86EA-ACED7A2F0E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609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EBCA-8347-4D86-8249-4C89A16C8354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F720-9934-4552-86EA-ACED7A2F0E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37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EBCA-8347-4D86-8249-4C89A16C8354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F720-9934-4552-86EA-ACED7A2F0E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095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EBCA-8347-4D86-8249-4C89A16C8354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F720-9934-4552-86EA-ACED7A2F0E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1112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EBCA-8347-4D86-8249-4C89A16C8354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F720-9934-4552-86EA-ACED7A2F0E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60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EBCA-8347-4D86-8249-4C89A16C8354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F720-9934-4552-86EA-ACED7A2F0E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48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EBCA-8347-4D86-8249-4C89A16C8354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F720-9934-4552-86EA-ACED7A2F0E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218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EBCA-8347-4D86-8249-4C89A16C8354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F720-9934-4552-86EA-ACED7A2F0E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530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EBCA-8347-4D86-8249-4C89A16C8354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F720-9934-4552-86EA-ACED7A2F0E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2272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0EBCA-8347-4D86-8249-4C89A16C8354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EF720-9934-4552-86EA-ACED7A2F0E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198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l7dOkqxDyYT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rot.info/uploads/posts/2020-01/1579330380_54-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5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04664"/>
            <a:ext cx="7776864" cy="5616624"/>
          </a:xfrm>
        </p:spPr>
        <p:txBody>
          <a:bodyPr>
            <a:normAutofit fontScale="92500" lnSpcReduction="10000"/>
          </a:bodyPr>
          <a:lstStyle/>
          <a:p>
            <a:pPr algn="l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Grade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l"/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theme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Hot or cold: 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Yes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he does /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No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he doesn’t </a:t>
            </a:r>
            <a:endParaRPr lang="en-US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endParaRPr lang="en-US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Nagashybaeva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A.U</a:t>
            </a:r>
          </a:p>
          <a:p>
            <a:pPr algn="l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203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9669" y="285728"/>
            <a:ext cx="53415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kk-KZ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ереже!!!!!</a:t>
            </a:r>
            <a:endParaRPr lang="en-US" sz="3600" b="1" i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your mother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</a:p>
          <a:p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ilk?</a:t>
            </a:r>
          </a:p>
          <a:p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she does +</a:t>
            </a:r>
          </a:p>
          <a:p>
            <a:r>
              <a:rPr lang="en-US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 mother like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milk</a:t>
            </a:r>
          </a:p>
          <a:p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she doesn’t-</a:t>
            </a:r>
          </a:p>
          <a:p>
            <a:r>
              <a:rPr lang="en-US" sz="3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mother doesn’t like milk</a:t>
            </a:r>
            <a:endParaRPr lang="ru-RU" sz="36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6143636" y="500042"/>
            <a:ext cx="1943269" cy="3158301"/>
            <a:chOff x="325306" y="365124"/>
            <a:chExt cx="2591025" cy="3158301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306" y="365124"/>
              <a:ext cx="2591025" cy="259102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96663" y="3000205"/>
              <a:ext cx="11310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 smtClean="0">
                  <a:solidFill>
                    <a:srgbClr val="FF0000"/>
                  </a:solidFill>
                </a:rPr>
                <a:t>Milk</a:t>
              </a:r>
              <a:endParaRPr lang="ru-RU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Группа 14"/>
          <p:cNvGrpSpPr/>
          <p:nvPr/>
        </p:nvGrpSpPr>
        <p:grpSpPr>
          <a:xfrm>
            <a:off x="6715140" y="4725752"/>
            <a:ext cx="2089282" cy="1941112"/>
            <a:chOff x="355016" y="4298151"/>
            <a:chExt cx="2785709" cy="1941112"/>
          </a:xfrm>
        </p:grpSpPr>
        <p:pic>
          <p:nvPicPr>
            <p:cNvPr id="16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016" y="4298151"/>
              <a:ext cx="2785709" cy="130680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212272" y="5716043"/>
              <a:ext cx="1024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 smtClean="0">
                  <a:solidFill>
                    <a:srgbClr val="FF0000"/>
                  </a:solidFill>
                </a:rPr>
                <a:t>Fish</a:t>
              </a:r>
              <a:endParaRPr lang="ru-RU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557171" y="61542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1472" y="4143380"/>
            <a:ext cx="508985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k-KZ" sz="4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your father </a:t>
            </a:r>
            <a:r>
              <a:rPr lang="en-US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</a:p>
          <a:p>
            <a:r>
              <a:rPr lang="en-US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fish?</a:t>
            </a:r>
            <a:endParaRPr lang="ru-RU" sz="4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214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906476/3377a7b1-8531-46b2-85c8-d75186941c6c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74" y="0"/>
            <a:ext cx="91535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kk-KZ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kk-KZ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words.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Жаңа сөздер.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Hungry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(хангри) – аш болу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Thirsty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(сөсти) –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шөлдеу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Does-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даз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Doesn’t-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дазнт</a:t>
            </a:r>
            <a:endParaRPr lang="kk-KZ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kk-KZ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233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krot.info/uploads/posts/2020-01/1579600961_20-p-nezhnie-foni-dlya-tekstov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749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Language focus. </a:t>
            </a:r>
            <a:r>
              <a:rPr lang="kk-KZ" sz="3600" b="1" i="1" dirty="0" smtClean="0">
                <a:latin typeface="Times New Roman" pitchFamily="18" charset="0"/>
                <a:cs typeface="Times New Roman" pitchFamily="18" charset="0"/>
              </a:rPr>
              <a:t>Тілдік құрылым.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I’m hungry. Can I have some chicken?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айм хангри. Кән ай хәв сам чикен)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Менің қарным ашты. Кішкене тауық етін жесем бола ма?</a:t>
            </a:r>
          </a:p>
          <a:p>
            <a:pPr marL="0" indent="0">
              <a:buNone/>
            </a:pPr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I’m thirsty. Can I have some juice?</a:t>
            </a:r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(айм сөсти. Кән ай хәв сам джус)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Мен шөлдедім. Кішкене шырын ішсем бола ма?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3813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906476/3377a7b1-8531-46b2-85c8-d75186941c6c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74" y="0"/>
            <a:ext cx="91535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9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www.youtube.com/watch?v=Ol7dOkqxDyYT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Task 1 </a:t>
            </a:r>
            <a:r>
              <a:rPr lang="en-US" sz="2000" b="1" i="1" u="sng" dirty="0" smtClean="0">
                <a:latin typeface="Times New Roman" pitchFamily="18" charset="0"/>
                <a:cs typeface="Times New Roman" pitchFamily="18" charset="0"/>
              </a:rPr>
              <a:t>Watch video and full fill the gaps with correct </a:t>
            </a:r>
            <a:r>
              <a:rPr lang="en-US" sz="2000" b="1" i="1" u="sng" dirty="0" smtClean="0">
                <a:latin typeface="Times New Roman" pitchFamily="18" charset="0"/>
                <a:cs typeface="Times New Roman" pitchFamily="18" charset="0"/>
              </a:rPr>
              <a:t>words</a:t>
            </a:r>
          </a:p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I’m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hungry!</a:t>
            </a:r>
          </a:p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I’m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so ____________! </a:t>
            </a:r>
          </a:p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I’m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hungry!</a:t>
            </a:r>
          </a:p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Can I have  some chicken?</a:t>
            </a:r>
          </a:p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Please, please, _________.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Can I have  some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_________?</a:t>
            </a:r>
          </a:p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I’m thirsty!  </a:t>
            </a:r>
          </a:p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I’m  so ____________! </a:t>
            </a:r>
          </a:p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I’m thirsty!</a:t>
            </a:r>
          </a:p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Can I have  some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juice?</a:t>
            </a:r>
          </a:p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Please, _________, please.</a:t>
            </a:r>
          </a:p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Can I have  some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juice?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233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rot.info/uploads/posts/2020-01/1580408444_9-p-foni-dlya-teksta-s-tsvetami-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957" y="1"/>
            <a:ext cx="91789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kk-KZ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Home 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work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Ex 3 p 55 AB </a:t>
            </a:r>
            <a:r>
              <a:rPr lang="kk-KZ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video task</a:t>
            </a:r>
            <a:endParaRPr lang="ru-RU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214686"/>
            <a:ext cx="8229600" cy="29114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kk-KZ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 learn by heart the new words.</a:t>
            </a:r>
          </a:p>
          <a:p>
            <a:pPr marL="0" indent="0" algn="ctr">
              <a:buNone/>
            </a:pPr>
            <a:r>
              <a:rPr lang="kk-KZ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Жаңа сөздерді жаттау.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7308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 You Like Broccoli Ice Cream _ Super Simple Song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553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243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rot.info/uploads/posts/2020-01/1579330380_54-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5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04664"/>
            <a:ext cx="7776864" cy="5616624"/>
          </a:xfrm>
        </p:spPr>
        <p:txBody>
          <a:bodyPr>
            <a:normAutofit fontScale="92500" lnSpcReduction="20000"/>
          </a:bodyPr>
          <a:lstStyle/>
          <a:p>
            <a:pPr algn="l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GRAMMAR    STRUCTURE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Yes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he does /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  <a:p>
            <a:pPr algn="l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No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he doesn’t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Language   focus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I am hungry</a:t>
            </a:r>
          </a:p>
          <a:p>
            <a:pPr algn="l"/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I am thirsty</a:t>
            </a:r>
            <a:endParaRPr lang="en-US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endParaRPr lang="en-US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endParaRPr lang="en-US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203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642910" y="285728"/>
          <a:ext cx="7858180" cy="314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00100" y="4429132"/>
            <a:ext cx="7143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You- </a:t>
            </a:r>
            <a:r>
              <a:rPr lang="kk-KZ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сен</a:t>
            </a:r>
            <a:endParaRPr lang="en-US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They-</a:t>
            </a:r>
            <a:r>
              <a:rPr lang="kk-KZ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олар</a:t>
            </a:r>
            <a:endParaRPr lang="en-US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We-</a:t>
            </a:r>
            <a:r>
              <a:rPr lang="kk-KZ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біз</a:t>
            </a:r>
            <a:endParaRPr lang="en-US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3214686"/>
            <a:ext cx="7072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Yes,   I  do+</a:t>
            </a:r>
          </a:p>
          <a:p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No, I don’t-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357562"/>
            <a:ext cx="8229600" cy="928686"/>
          </a:xfrm>
        </p:spPr>
        <p:txBody>
          <a:bodyPr>
            <a:noAutofit/>
          </a:bodyPr>
          <a:lstStyle/>
          <a:p>
            <a:r>
              <a:rPr lang="kk-KZ" sz="3200" dirty="0" smtClean="0">
                <a:solidFill>
                  <a:srgbClr val="C00000"/>
                </a:solidFill>
              </a:rPr>
              <a:t>+</a:t>
            </a:r>
            <a:r>
              <a:rPr lang="en-US" sz="3200" dirty="0" smtClean="0">
                <a:solidFill>
                  <a:srgbClr val="C00000"/>
                </a:solidFill>
              </a:rPr>
              <a:t>Yes, he does</a:t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kk-KZ" sz="3200" dirty="0" smtClean="0">
                <a:solidFill>
                  <a:srgbClr val="C00000"/>
                </a:solidFill>
              </a:rPr>
              <a:t>-</a:t>
            </a:r>
            <a:r>
              <a:rPr lang="en-US" sz="3200" dirty="0" smtClean="0">
                <a:solidFill>
                  <a:srgbClr val="C00000"/>
                </a:solidFill>
              </a:rPr>
              <a:t>No, he doesn’t</a:t>
            </a: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0"/>
          <a:ext cx="8229600" cy="3500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8596" y="4429132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He-</a:t>
            </a:r>
            <a:r>
              <a:rPr lang="kk-KZ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ол-  </a:t>
            </a:r>
            <a:r>
              <a:rPr lang="kk-KZ" sz="2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ер баланы айтамыз</a:t>
            </a:r>
            <a:endParaRPr lang="en-US" sz="2400" b="1" i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She-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қыз баланы  айтамыз</a:t>
            </a:r>
            <a:endParaRPr lang="en-US" sz="24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It-</a:t>
            </a:r>
            <a:r>
              <a:rPr lang="kk-KZ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бұл- </a:t>
            </a:r>
            <a:r>
              <a:rPr lang="kk-KZ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жануарларға, заттарға айтамыз</a:t>
            </a:r>
          </a:p>
          <a:p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-</a:t>
            </a:r>
            <a:r>
              <a:rPr lang="kk-KZ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Сенің</a:t>
            </a:r>
            <a:endParaRPr lang="ru-RU" sz="1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285860"/>
            <a:ext cx="2360623" cy="4728587"/>
          </a:xfrm>
          <a:prstGeom prst="rect">
            <a:avLst/>
          </a:prstGeom>
        </p:spPr>
      </p:pic>
      <p:sp>
        <p:nvSpPr>
          <p:cNvPr id="10" name="Выноска-облако 9"/>
          <p:cNvSpPr/>
          <p:nvPr/>
        </p:nvSpPr>
        <p:spPr bwMode="auto">
          <a:xfrm>
            <a:off x="3527743" y="1"/>
            <a:ext cx="3882996" cy="4540661"/>
          </a:xfrm>
          <a:prstGeom prst="cloudCallout">
            <a:avLst>
              <a:gd name="adj1" fmla="val -57282"/>
              <a:gd name="adj2" fmla="val 46182"/>
            </a:avLst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Does she like?             </a:t>
            </a:r>
            <a:endParaRPr kumimoji="0" lang="ru-RU" sz="4400" b="1" i="1" u="none" strike="noStrike" normalizeH="0" baseline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4556849" y="1260882"/>
            <a:ext cx="2004302" cy="2690634"/>
            <a:chOff x="2916331" y="806875"/>
            <a:chExt cx="2672402" cy="2690634"/>
          </a:xfrm>
        </p:grpSpPr>
        <p:sp>
          <p:nvSpPr>
            <p:cNvPr id="12" name="TextBox 11"/>
            <p:cNvSpPr txBox="1"/>
            <p:nvPr/>
          </p:nvSpPr>
          <p:spPr>
            <a:xfrm>
              <a:off x="3503316" y="2974289"/>
              <a:ext cx="1776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 smtClean="0">
                  <a:solidFill>
                    <a:srgbClr val="FF0000"/>
                  </a:solidFill>
                </a:rPr>
                <a:t>Banana</a:t>
              </a:r>
              <a:endParaRPr lang="ru-RU" b="1" i="1" dirty="0">
                <a:solidFill>
                  <a:srgbClr val="FF0000"/>
                </a:solidFill>
              </a:endParaRPr>
            </a:p>
          </p:txBody>
        </p:sp>
        <p:pic>
          <p:nvPicPr>
            <p:cNvPr id="13" name="Picture 3" descr="C:\Users\aral-pc\Desktop\Food and drink Things I like2\banana_PNG82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31" y="806875"/>
              <a:ext cx="2672402" cy="17905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38256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1"/>
          <p:cNvPicPr/>
          <p:nvPr/>
        </p:nvPicPr>
        <p:blipFill rotWithShape="1">
          <a:blip r:embed="rId2"/>
          <a:srcRect l="6569" t="15881" r="70727" b="41110"/>
          <a:stretch/>
        </p:blipFill>
        <p:spPr bwMode="auto">
          <a:xfrm>
            <a:off x="731072" y="692225"/>
            <a:ext cx="2031683" cy="3208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6974" y="4677350"/>
            <a:ext cx="60740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Yes,</a:t>
            </a:r>
            <a:r>
              <a:rPr lang="en-US" sz="4400" b="1" i="1" dirty="0"/>
              <a:t> </a:t>
            </a:r>
            <a:r>
              <a:rPr lang="en-US" sz="4400" b="1" i="1" dirty="0" smtClean="0"/>
              <a:t>she does</a:t>
            </a:r>
            <a:r>
              <a:rPr lang="en-US" sz="4400" b="1" i="1" dirty="0" smtClean="0"/>
              <a:t>. </a:t>
            </a:r>
            <a:r>
              <a:rPr lang="en-US" sz="4400" b="1" i="1" dirty="0"/>
              <a:t>It’s </a:t>
            </a:r>
            <a:r>
              <a:rPr lang="en-US" sz="4400" b="1" i="1" dirty="0">
                <a:solidFill>
                  <a:srgbClr val="FF0000"/>
                </a:solidFill>
              </a:rPr>
              <a:t>Yummy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grpSp>
        <p:nvGrpSpPr>
          <p:cNvPr id="4" name="Группа 6"/>
          <p:cNvGrpSpPr/>
          <p:nvPr/>
        </p:nvGrpSpPr>
        <p:grpSpPr>
          <a:xfrm>
            <a:off x="4689914" y="1555635"/>
            <a:ext cx="2004302" cy="2690634"/>
            <a:chOff x="2916331" y="806875"/>
            <a:chExt cx="2672402" cy="2690634"/>
          </a:xfrm>
        </p:grpSpPr>
        <p:sp>
          <p:nvSpPr>
            <p:cNvPr id="8" name="TextBox 7"/>
            <p:cNvSpPr txBox="1"/>
            <p:nvPr/>
          </p:nvSpPr>
          <p:spPr>
            <a:xfrm>
              <a:off x="3503316" y="2974289"/>
              <a:ext cx="1776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 smtClean="0">
                  <a:solidFill>
                    <a:srgbClr val="FF0000"/>
                  </a:solidFill>
                </a:rPr>
                <a:t>Banana</a:t>
              </a:r>
              <a:endParaRPr lang="ru-RU" b="1" i="1" dirty="0">
                <a:solidFill>
                  <a:srgbClr val="FF0000"/>
                </a:solidFill>
              </a:endParaRPr>
            </a:p>
          </p:txBody>
        </p:sp>
        <p:pic>
          <p:nvPicPr>
            <p:cNvPr id="9" name="Picture 3" descr="C:\Users\aral-pc\Desktop\Food and drink Things I like2\banana_PNG82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31" y="806875"/>
              <a:ext cx="2672402" cy="17905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7771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642918"/>
            <a:ext cx="2360623" cy="4728587"/>
          </a:xfrm>
          <a:prstGeom prst="rect">
            <a:avLst/>
          </a:prstGeom>
        </p:spPr>
      </p:pic>
      <p:sp>
        <p:nvSpPr>
          <p:cNvPr id="10" name="Выноска-облако 9"/>
          <p:cNvSpPr/>
          <p:nvPr/>
        </p:nvSpPr>
        <p:spPr bwMode="auto">
          <a:xfrm>
            <a:off x="3527743" y="1"/>
            <a:ext cx="3882996" cy="4540661"/>
          </a:xfrm>
          <a:prstGeom prst="cloudCallout">
            <a:avLst>
              <a:gd name="adj1" fmla="val -57282"/>
              <a:gd name="adj2" fmla="val 46182"/>
            </a:avLst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Does she like?             </a:t>
            </a:r>
            <a:endParaRPr kumimoji="0" lang="ru-RU" sz="4400" b="1" i="1" u="none" strike="noStrike" normalizeH="0" baseline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357818" y="1571612"/>
            <a:ext cx="1202682" cy="2203417"/>
            <a:chOff x="5387404" y="4172390"/>
            <a:chExt cx="1603576" cy="2203417"/>
          </a:xfrm>
        </p:grpSpPr>
        <p:sp>
          <p:nvSpPr>
            <p:cNvPr id="8" name="TextBox 7"/>
            <p:cNvSpPr txBox="1"/>
            <p:nvPr/>
          </p:nvSpPr>
          <p:spPr>
            <a:xfrm>
              <a:off x="5549987" y="5852587"/>
              <a:ext cx="14409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 smtClean="0">
                  <a:solidFill>
                    <a:srgbClr val="FF0000"/>
                  </a:solidFill>
                </a:rPr>
                <a:t>Onion</a:t>
              </a:r>
              <a:endParaRPr lang="ru-RU" b="1" i="1" dirty="0">
                <a:solidFill>
                  <a:srgbClr val="FF0000"/>
                </a:solidFill>
              </a:endParaRPr>
            </a:p>
          </p:txBody>
        </p:sp>
        <p:pic>
          <p:nvPicPr>
            <p:cNvPr id="11" name="Picture 4" descr="C:\Users\aral-pc\Desktop\Food and drink Things I like2\400ed5c913dc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404" y="4172390"/>
              <a:ext cx="1405909" cy="149527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38256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6366" t="18629" r="69867" b="33877"/>
          <a:stretch/>
        </p:blipFill>
        <p:spPr bwMode="auto">
          <a:xfrm>
            <a:off x="1106121" y="1285825"/>
            <a:ext cx="2128399" cy="3187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4564" y="4991249"/>
            <a:ext cx="62285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No</a:t>
            </a:r>
            <a:r>
              <a:rPr lang="en-US" sz="4400" b="1" i="1" dirty="0" smtClean="0"/>
              <a:t>, she doesn’t. </a:t>
            </a:r>
            <a:r>
              <a:rPr lang="en-US" sz="4400" b="1" i="1" dirty="0"/>
              <a:t>It’s </a:t>
            </a:r>
            <a:r>
              <a:rPr lang="en-US" sz="4400" b="1" i="1" dirty="0">
                <a:solidFill>
                  <a:srgbClr val="FF0000"/>
                </a:solidFill>
              </a:rPr>
              <a:t>Yucky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grpSp>
        <p:nvGrpSpPr>
          <p:cNvPr id="4" name="Группа 6"/>
          <p:cNvGrpSpPr/>
          <p:nvPr/>
        </p:nvGrpSpPr>
        <p:grpSpPr>
          <a:xfrm>
            <a:off x="5542725" y="1890518"/>
            <a:ext cx="1202682" cy="2203417"/>
            <a:chOff x="5387404" y="4172390"/>
            <a:chExt cx="1603576" cy="2203417"/>
          </a:xfrm>
        </p:grpSpPr>
        <p:sp>
          <p:nvSpPr>
            <p:cNvPr id="8" name="TextBox 7"/>
            <p:cNvSpPr txBox="1"/>
            <p:nvPr/>
          </p:nvSpPr>
          <p:spPr>
            <a:xfrm>
              <a:off x="5549987" y="5852587"/>
              <a:ext cx="14409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 smtClean="0">
                  <a:solidFill>
                    <a:srgbClr val="FF0000"/>
                  </a:solidFill>
                </a:rPr>
                <a:t>Onion</a:t>
              </a:r>
              <a:endParaRPr lang="ru-RU" b="1" i="1" dirty="0">
                <a:solidFill>
                  <a:srgbClr val="FF0000"/>
                </a:solidFill>
              </a:endParaRPr>
            </a:p>
          </p:txBody>
        </p:sp>
        <p:pic>
          <p:nvPicPr>
            <p:cNvPr id="9" name="Picture 4" descr="C:\Users\aral-pc\Desktop\Food and drink Things I like2\400ed5c913dc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404" y="4172390"/>
              <a:ext cx="1405909" cy="149527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3081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343</Words>
  <Application>Microsoft Office PowerPoint</Application>
  <PresentationFormat>Экран (4:3)</PresentationFormat>
  <Paragraphs>96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+Yes, he does -No, he doesn’t</vt:lpstr>
      <vt:lpstr>Слайд 6</vt:lpstr>
      <vt:lpstr>Слайд 7</vt:lpstr>
      <vt:lpstr>Слайд 8</vt:lpstr>
      <vt:lpstr>Слайд 9</vt:lpstr>
      <vt:lpstr>Слайд 10</vt:lpstr>
      <vt:lpstr>Слайд 11</vt:lpstr>
      <vt:lpstr>Language focus. Тілдік құрылым.</vt:lpstr>
      <vt:lpstr>Слайд 13</vt:lpstr>
      <vt:lpstr>                                       Home work.                Ex 3 p 55 AB                  The video task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ВВВВв</cp:lastModifiedBy>
  <cp:revision>11</cp:revision>
  <dcterms:created xsi:type="dcterms:W3CDTF">2020-04-06T19:15:10Z</dcterms:created>
  <dcterms:modified xsi:type="dcterms:W3CDTF">2020-04-15T20:54:37Z</dcterms:modified>
</cp:coreProperties>
</file>