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5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7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62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59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3958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06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9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0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47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44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39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4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88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63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5098-096E-48A6-96C8-73490B0039A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6AB75B-6CB2-47BD-AD09-57B35F76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4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44848" cy="13208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мбі қалалық № 2ЖББОМ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607" y="1930400"/>
            <a:ext cx="8596668" cy="37137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z="5400" dirty="0">
                <a:solidFill>
                  <a:schemeClr val="accent3"/>
                </a:solidFill>
              </a:rPr>
              <a:t>         </a:t>
            </a:r>
            <a:r>
              <a:rPr lang="kk-KZ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1 </a:t>
            </a:r>
          </a:p>
          <a:p>
            <a:pPr marL="0" indent="0">
              <a:buNone/>
            </a:pPr>
            <a:r>
              <a:rPr lang="kk-KZ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</a:t>
            </a:r>
            <a:r>
              <a:rPr lang="kk-KZ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</a:t>
            </a:r>
          </a:p>
          <a:p>
            <a:pPr marL="0" indent="0" algn="ctr">
              <a:buNone/>
            </a:pP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арқауы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4136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527" y="540328"/>
            <a:ext cx="8437418" cy="1620982"/>
          </a:xfrm>
        </p:spPr>
        <p:txBody>
          <a:bodyPr/>
          <a:lstStyle/>
          <a:p>
            <a:pPr algn="l"/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182" y="1842655"/>
            <a:ext cx="9324109" cy="3305077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орфоэпиялық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нормаларға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09" t="57938" r="31515" b="5979"/>
          <a:stretch/>
        </p:blipFill>
        <p:spPr>
          <a:xfrm rot="21404586">
            <a:off x="3127034" y="4225755"/>
            <a:ext cx="4409844" cy="2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0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Ереже:  Дыбыс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16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88884" cy="1320800"/>
          </a:xfrm>
        </p:spPr>
        <p:txBody>
          <a:bodyPr>
            <a:normAutofit fontScale="90000"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1-жаттығу.Мәтінді оқу.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*Мәтін кейіпкерлері дұрыс тамақтанды ма?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*Қалай ойлайсыңдар,тамақтан адам   денсаулығына зиян келе ме?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Тамақ,сусын,кәмпит </a:t>
            </a:r>
            <a:r>
              <a:rPr lang="kk-KZ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сөздерінде неше дыбыс,неше әріп бар?</a:t>
            </a:r>
            <a:br>
              <a:rPr lang="kk-KZ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2-жаттығу.Суретке қарап,олардың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дыбыс шығаратынын айтып көріңдер.</a:t>
            </a:r>
            <a:r>
              <a:rPr lang="kk-KZ"/>
              <a:t/>
            </a:r>
            <a:br>
              <a:rPr lang="kk-KZ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865" t="16805" r="19699" b="65560"/>
          <a:stretch/>
        </p:blipFill>
        <p:spPr>
          <a:xfrm>
            <a:off x="9088582" y="0"/>
            <a:ext cx="1870364" cy="169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791" t="61138" r="34937"/>
          <a:stretch/>
        </p:blipFill>
        <p:spPr>
          <a:xfrm>
            <a:off x="10903526" y="0"/>
            <a:ext cx="1288474" cy="1704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546" t="60606" r="39848" b="4040"/>
          <a:stretch/>
        </p:blipFill>
        <p:spPr>
          <a:xfrm>
            <a:off x="8249100" y="2050473"/>
            <a:ext cx="2127951" cy="1966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1969" t="20202" r="40758" b="42626"/>
          <a:stretch/>
        </p:blipFill>
        <p:spPr>
          <a:xfrm>
            <a:off x="10266218" y="1520306"/>
            <a:ext cx="1995053" cy="203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00" y="4367876"/>
            <a:ext cx="3942901" cy="2387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32724" y="3244334"/>
            <a:ext cx="1746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38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10836"/>
            <a:ext cx="9976811" cy="30341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3-жаттығу.Мәтінді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дыбыстардан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тұрады,оларды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әріппен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белгілейміз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5-жаттығу.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қатесіз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Адам,тамақ,дәмді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дыбыс,неше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Ребусты шеш. Табылған сөзді және дыбыс санын торкөзге жаз. </a:t>
            </a:r>
            <a:b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4-жаттығу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жаз.Сол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пікіріңді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68" y="4724398"/>
            <a:ext cx="3087432" cy="177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6111" y="34636"/>
            <a:ext cx="2414156" cy="1918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77890" t="16580" r="3843" b="51704"/>
          <a:stretch/>
        </p:blipFill>
        <p:spPr>
          <a:xfrm>
            <a:off x="8631557" y="1066798"/>
            <a:ext cx="1288472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95" t="66508" r="-1495" b="-1487"/>
          <a:stretch/>
        </p:blipFill>
        <p:spPr>
          <a:xfrm>
            <a:off x="10003946" y="1734627"/>
            <a:ext cx="1853345" cy="1629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80389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48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Ембі қалалық № 2ЖББОМ</vt:lpstr>
      <vt:lpstr>Мақсаттары:   </vt:lpstr>
      <vt:lpstr>Ереже:  Дыбыс </vt:lpstr>
      <vt:lpstr>1-жаттығу.Мәтінді оқу. *Мәтін кейіпкерлері дұрыс тамақтанды ма? *Қалай ойлайсыңдар,тамақтан адам   денсаулығына зиян келе ме? Тамақ,сусын,кәмпит сөздерінде неше дыбыс,неше әріп бар? 2-жаттығу.Суретке қарап,олардың қандай дыбыс шығаратынын айтып көріңдер. </vt:lpstr>
      <vt:lpstr>3-жаттығу.Мәтінді оқу. *Барлық сөз дыбыстардан тұрады,оларды жазуда әріппен белгілейміз. Сергіту сәті: 5-жаттығу. Сөйлемдерді қатесіз көшіріп жаз. *Адам,тамақ,дәмді сөздерінде неше дыбыс,неше әріп бар екенін айт. Ребусты шеш. Табылған сөзді және дыбыс санын торкөзге жаз.  4-жаттығу. Сурет бойынша әңгіме құрап жаз.Сол  оқиғаға байланысты өз пікіріңді айтып көр.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Рахметова</dc:creator>
  <cp:lastModifiedBy>User</cp:lastModifiedBy>
  <cp:revision>24</cp:revision>
  <dcterms:created xsi:type="dcterms:W3CDTF">2020-03-26T07:48:06Z</dcterms:created>
  <dcterms:modified xsi:type="dcterms:W3CDTF">2020-04-20T18:15:02Z</dcterms:modified>
</cp:coreProperties>
</file>