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73" r:id="rId4"/>
    <p:sldId id="280" r:id="rId5"/>
    <p:sldId id="265" r:id="rId6"/>
    <p:sldId id="267" r:id="rId7"/>
    <p:sldId id="268" r:id="rId8"/>
    <p:sldId id="278" r:id="rId9"/>
    <p:sldId id="27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71" y="1122363"/>
            <a:ext cx="9001463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71" y="3602038"/>
            <a:ext cx="90014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86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6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5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57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04"/>
            <a:ext cx="10353763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8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87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5073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9" y="2126946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974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4"/>
            <a:ext cx="1035376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3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9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80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8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552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6" y="609604"/>
            <a:ext cx="1035376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7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1" y="2298987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7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3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6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772165"/>
            <a:ext cx="3294259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64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9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609603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7" y="609603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73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58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9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2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78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8" y="609604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3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4" y="2088323"/>
            <a:ext cx="5094155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27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8" y="609604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7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4" y="2088320"/>
            <a:ext cx="486555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4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71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0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6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4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82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6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971800"/>
            <a:ext cx="5934951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93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8" y="609604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6" y="2096064"/>
            <a:ext cx="103537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B3CA2-8772-4926-ACB5-07430E11D3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7" y="588327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4" y="588327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825C5-E7AD-4FDB-A3BA-9EEE2A107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816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21B375-D473-46C1-9DA5-71D2F16C3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71" y="329783"/>
            <a:ext cx="9527431" cy="619093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Almaty region 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district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village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Erkin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№ 26</a:t>
            </a:r>
            <a:br>
              <a:rPr lang="kk-KZ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Subject :English language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Teacher: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Minyazheva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Zhadyra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/>
              <a:t> </a:t>
            </a:r>
            <a:r>
              <a:rPr lang="en-US" sz="5200" b="1" dirty="0" smtClean="0"/>
              <a:t>The theme of the lesson: </a:t>
            </a:r>
          </a:p>
          <a:p>
            <a:r>
              <a:rPr lang="en-US" sz="5200" b="1" dirty="0" smtClean="0"/>
              <a:t>The – zero article</a:t>
            </a:r>
          </a:p>
          <a:p>
            <a:r>
              <a:rPr lang="en-US" sz="5200" b="1" dirty="0" smtClean="0"/>
              <a:t>Grade 5  </a:t>
            </a:r>
          </a:p>
          <a:p>
            <a:pPr algn="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06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537" y="457199"/>
            <a:ext cx="5761817" cy="539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2143" y="314505"/>
            <a:ext cx="4941277" cy="5152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Rockwell Extra Bold" pitchFamily="18" charset="0"/>
                <a:cs typeface="Times New Roman" pitchFamily="18" charset="0"/>
              </a:rPr>
              <a:t>AIMS of the lesson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3796" y="2096064"/>
            <a:ext cx="10353763" cy="3240434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5L1 understand the main points of supported extended talk on a range of general and curricular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 </a:t>
            </a:r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Times New Roman" pitchFamily="18" charset="0"/>
              </a:rPr>
              <a:t>5W1 plan, write, edit and proofread work text level with support on a limited range of general and curricular topics. </a:t>
            </a:r>
            <a:r>
              <a:rPr lang="en-US" dirty="0" smtClean="0"/>
              <a:t>	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9BF2207-EC31-4717-BBD6-0960D9E37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60488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17008D-CF14-47B2-A90A-AE3237E88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5" y="0"/>
            <a:ext cx="10515600" cy="648273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9, page 101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in: a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an, the or zero article.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My dad works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in……….office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he plays ………. rugby at the weekend.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……. FC Kairat is one of the most famous football teams in ……. Almaty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…….Kazakhstan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He wants to swim across ………. Ural River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flows through ……… Russia and …………. Kazakhstan.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I’m going to ………….. football match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….……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UK. My country is playing against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football team.  </a:t>
            </a:r>
          </a:p>
        </p:txBody>
      </p:sp>
    </p:spTree>
    <p:extLst>
      <p:ext uri="{BB962C8B-B14F-4D97-AF65-F5344CB8AC3E}">
        <p14:creationId xmlns:p14="http://schemas.microsoft.com/office/powerpoint/2010/main" xmlns="" val="394626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758347-B3DB-482F-8B07-AE969DB8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" y="4"/>
            <a:ext cx="12191999" cy="1507067"/>
          </a:xfrm>
        </p:spPr>
        <p:txBody>
          <a:bodyPr/>
          <a:lstStyle/>
          <a:p>
            <a:pPr algn="ctr"/>
            <a:r>
              <a:rPr lang="en-US" dirty="0"/>
              <a:t>read the grammar box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065B2F9-F091-44D8-9ED0-A5ADEA5DF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111348"/>
            <a:ext cx="12191999" cy="5746652"/>
          </a:xfrm>
        </p:spPr>
      </p:pic>
    </p:spTree>
    <p:extLst>
      <p:ext uri="{BB962C8B-B14F-4D97-AF65-F5344CB8AC3E}">
        <p14:creationId xmlns:p14="http://schemas.microsoft.com/office/powerpoint/2010/main" xmlns="" val="55438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5F648D-2C45-4B4E-8E93-07582BB6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19" y="1"/>
            <a:ext cx="10353761" cy="74950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as in the example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F15FB6F-5BC6-4BE6-A9E2-86E002EAE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4577"/>
            <a:ext cx="12192000" cy="6213423"/>
          </a:xfrm>
        </p:spPr>
      </p:pic>
    </p:spTree>
    <p:extLst>
      <p:ext uri="{BB962C8B-B14F-4D97-AF65-F5344CB8AC3E}">
        <p14:creationId xmlns:p14="http://schemas.microsoft.com/office/powerpoint/2010/main" xmlns="" val="177791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000" dirty="0" smtClean="0"/>
              <a:t>homework</a:t>
            </a:r>
            <a:endParaRPr lang="ru-RU" sz="5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786" y="2695671"/>
            <a:ext cx="10353763" cy="16065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600" dirty="0" smtClean="0"/>
              <a:t> Ex 11, page 101</a:t>
            </a:r>
            <a:endParaRPr lang="ru-RU" sz="6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</a:rPr>
              <a:t>The lesson is over!!!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69430" y="1873770"/>
            <a:ext cx="10702977" cy="3462729"/>
          </a:xfrm>
          <a:prstGeom prst="rect">
            <a:avLst/>
          </a:prstGeom>
        </p:spPr>
        <p:txBody>
          <a:bodyPr vert="horz" lIns="91440" tIns="45720" rIns="91440" bIns="45720" numCol="1" rtlCol="0" anchor="t">
            <a:prstTxWarp prst="textDeflateBottom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See you next lesson!</a:t>
            </a:r>
            <a:endParaRPr kumimoji="0" lang="ru-RU" sz="2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gclipart.com/wp-content/uploads/2017/11/Smiley-face-waving-goodbye-clipart-cliparts-and-others-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564">
            <a:off x="4141990" y="4062556"/>
            <a:ext cx="3652895" cy="1963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170</Words>
  <Application>Microsoft Office PowerPoint</Application>
  <PresentationFormat>Произвольный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Damask</vt:lpstr>
      <vt:lpstr>Слайд 1</vt:lpstr>
      <vt:lpstr>Слайд 2</vt:lpstr>
      <vt:lpstr>AIMS of the lesson </vt:lpstr>
      <vt:lpstr>Слайд 4</vt:lpstr>
      <vt:lpstr>Слайд 5</vt:lpstr>
      <vt:lpstr>read the grammar box</vt:lpstr>
      <vt:lpstr>Ask and answer as in the example </vt:lpstr>
      <vt:lpstr>homework</vt:lpstr>
      <vt:lpstr>The lesson is over!!!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Изгали Куангалиев</dc:creator>
  <cp:lastModifiedBy>777</cp:lastModifiedBy>
  <cp:revision>16</cp:revision>
  <dcterms:created xsi:type="dcterms:W3CDTF">2020-04-08T12:33:46Z</dcterms:created>
  <dcterms:modified xsi:type="dcterms:W3CDTF">2020-04-21T14:28:14Z</dcterms:modified>
</cp:coreProperties>
</file>