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262" r:id="rId6"/>
    <p:sldId id="275" r:id="rId7"/>
    <p:sldId id="277" r:id="rId8"/>
    <p:sldId id="276" r:id="rId9"/>
    <p:sldId id="270" r:id="rId10"/>
    <p:sldId id="265" r:id="rId11"/>
    <p:sldId id="266" r:id="rId12"/>
    <p:sldId id="273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F41C-8096-44D5-B6CA-32CDE77F8A85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FF7A-82E1-428A-A8EB-76C9327726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14C7-4F8D-4691-8D1A-D774CBC65CD1}" type="datetime1">
              <a:rPr lang="ru-RU" smtClean="0"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986B-65F7-4784-9BB3-7970D13FF8EC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6EEC-A6CA-4853-83F6-6D6F77DDE19F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8EC50A9-0D02-46AE-9A8A-5741C13C4B19}" type="datetime1">
              <a:rPr lang="ru-RU" smtClean="0"/>
              <a:t>15.11.2015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FCA3-23BF-4736-88C2-CFA85C0F0651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F99F2D-90D8-4726-8638-9B39B3CDAD18}" type="datetime1">
              <a:rPr lang="ru-RU" smtClean="0"/>
              <a:t>15.11.2015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81F30-B3AC-4A90-AA28-27298A6C4B5C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1054-2289-44B3-9B5D-0BDD22915521}" type="datetime1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D663-CB27-4F00-A747-FDBA4A4A4C3A}" type="datetime1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A35D2D-88B4-4EB3-8B18-A9B839BE8E9B}" type="datetime1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9613C6A-1E6A-4C97-B540-DBB6EFBEB806}" type="datetime1">
              <a:rPr lang="ru-RU" smtClean="0"/>
              <a:t>15.11.2015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D11-2E19-46EE-93F5-901EE692C7C8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461E5A-600E-490C-A312-7DED9E3FCC7B}" type="datetime1">
              <a:rPr lang="ru-RU" smtClean="0"/>
              <a:t>15.11.2015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6C983-E6D2-4D6D-AE9B-3B724DE88239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BE5914-0342-47C0-8591-E62A47F8AC9B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B8CF-2C3B-4A11-B85C-A53F86F79B0B}" type="datetime1">
              <a:rPr lang="ru-RU" smtClean="0"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F57E-3E29-4E1C-9827-7474E2810FF7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4AF-D16E-4154-B4A3-B3A74AD36A47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3D-4792-4CB8-B865-DC995159D4D7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D71-2E0E-4733-AEBF-8D0E1D99D388}" type="datetime1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DDA9-15EE-4DE2-B7FD-B4AA01CB3084}" type="datetime1">
              <a:rPr lang="ru-RU" smtClean="0"/>
              <a:t>15.11.2015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B00D-1BA1-4E54-9A23-CA7397161FA7}" type="datetime1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93CB-BE77-4B2A-90C4-752F2ED6CEF5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E9B6-4922-4B8B-85FB-3B794D9DEA8A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AA66AED-FD7D-4DCC-9C76-878C8EA4F64A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4AE1-19C2-4765-B6F6-2012BF6A7704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997-3589-49C4-B887-730C6B77A189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C887-A608-42BA-82A3-99560929E9F7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22DB-778B-4749-94EA-B79BEEA3AE0D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494E-4EF6-47B1-B8A9-F685414A58F1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2C4C-DA58-428B-8565-64F9B9645C84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0120-5156-4E8A-9868-9E48E9E99E21}" type="datetime1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3CFD-708C-4B78-9B9A-0FE37373B014}" type="datetime1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D87-845A-4D41-B1BB-1EBAE9B838C5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AAD-9C70-4450-B528-777A508BD113}" type="datetime1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0983-6D8C-4B3B-AC3D-53DF4CF6433D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7EB3-636C-4841-9EA9-8FFE87FEB07D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5422-E7FF-478C-8154-86288EA66948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CFFC-C95D-41DC-8BA2-BB9C7A656E68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A7C7-99A8-4FB0-AFEE-859AE1644E13}" type="datetime1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8A3C-40BF-4DE9-A655-D501AE146B26}" type="datetime1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2151-9323-47B1-97B6-B0B0B3AC4402}" type="datetime1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1070-F55B-484A-9866-9CF4EC683E18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347A-C16D-4C97-9E12-41DBF5D6964B}" type="datetime1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0C3236-5F55-479F-89F5-764EBDEF4462}" type="datetime1">
              <a:rPr lang="ru-RU" smtClean="0"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dissolv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8403A21-C819-4729-B17E-26F42EF737C7}" type="datetime1">
              <a:rPr lang="ru-RU" smtClean="0"/>
              <a:t>15.11.2015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dissolve/>
  </p:transition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11CCFE-65FB-4342-8F12-F03259AE8FDC}" type="datetime1">
              <a:rPr lang="ru-RU" smtClean="0"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5000">
    <p:dissolve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1F5B-15FC-4E47-9AA6-850722874BCF}" type="datetime1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izden.kz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5000">
    <p:dissolv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imgres?imgurl=http://kattani.kz/wp-content/uploads/2011/10/2010.jpg&amp;imgrefurl=http://kattani.kz/?p=4637&amp;usg=__yqCD4uWylfRyaq9mCmQddLVYMrs=&amp;h=246&amp;w=650&amp;sz=149&amp;hl=ru&amp;start=38&amp;zoom=1&amp;tbnid=TmxFGoaotjY66M:&amp;tbnh=52&amp;tbnw=137&amp;ei=QZqsUOr9Kc7TsgaoioGQCA&amp;prev=/images?q=%D0%B4%D1%96%D0%BD+%D1%82%D1%83%D1%80%D0%B0%D0%BB%D1%8B+%D1%81%D1%83%D1%80%D0%B5%D1%82%D1%82%D0%B5%D1%80&amp;start=20&amp;hl=ru&amp;sa=N&amp;gbv=2&amp;tbm=isch&amp;itbs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hyperlink" Target="http://www.google.kz/imgres?imgurl=http://www.aktobegazeti.kz/?p=20146&amp;imgrefurl=http://www.aktobegazeti.kz/?p=20146&amp;usg=__UrOeNaT66wRLuUk41bwpVreVfb4=&amp;h=284&amp;w=425&amp;sz=109&amp;hl=ru&amp;start=113&amp;zoom=1&amp;tbnid=qRtslDmJyd802M:&amp;tbnh=84&amp;tbnw=126&amp;ei=m7ytUI2bIY2N4gTelIHIDQ&amp;prev=/images?q=%D0%BD%D2%B1%D1%80%D1%81%D2%B1%D0%BB%D1%82%D0%B0%D0%BD+%D0%BD%D0%B0%D0%B7%D0%B0%D1%80%D0%B1%D0%B0%D0%B5%D0%B2+%D1%84%D0%BE%D1%82%D0%BE&amp;start=100&amp;hl=ru&amp;sa=N&amp;gbv=2&amp;tbm=isch&amp;itbs=1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ТекстСлайда1" descr="main_body"/>
          <p:cNvPicPr>
            <a:picLocks noGrp="1" noRot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908720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«1-желтоқсан – Қазақстан Республикасының Тұңғыш Президент күні»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LaMark\Desktop\1425192302_-po-vyboram-25.02.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 bwMode="auto">
          <a:xfrm>
            <a:off x="2342355" y="3477068"/>
            <a:ext cx="4386775" cy="3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ЭКСПО 2017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924944"/>
            <a:ext cx="7931224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ЭКСПО 2017 — 2017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жылдың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шілдесінен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қыркүйегіне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дейінҚазақстанның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елордасы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Астана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Халықаралық көрмелер бюросымен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(ХКБ)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ұйымдастырылатын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Халықаралық көрме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семинар\Expo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25791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9704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Тәуелсіз елдің болашағы дарынды ұрпақта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467600" cy="3911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dirty="0" smtClean="0"/>
              <a:t>Сіздер өздеріңізді:</a:t>
            </a:r>
          </a:p>
          <a:p>
            <a:r>
              <a:rPr lang="kk-KZ" dirty="0" smtClean="0"/>
              <a:t>Дарынды</a:t>
            </a:r>
          </a:p>
          <a:p>
            <a:r>
              <a:rPr lang="kk-KZ" dirty="0" smtClean="0"/>
              <a:t>Шығармашыл</a:t>
            </a:r>
          </a:p>
          <a:p>
            <a:r>
              <a:rPr lang="kk-KZ" dirty="0" smtClean="0"/>
              <a:t>Білімді</a:t>
            </a:r>
          </a:p>
          <a:p>
            <a:r>
              <a:rPr lang="kk-KZ" dirty="0" smtClean="0"/>
              <a:t>Жан-жақты </a:t>
            </a:r>
          </a:p>
          <a:p>
            <a:r>
              <a:rPr lang="kk-KZ" dirty="0" smtClean="0"/>
              <a:t>Дара тұлға екендеріңізді көрсеттіңіздер.</a:t>
            </a:r>
          </a:p>
          <a:p>
            <a:pPr>
              <a:buNone/>
            </a:pPr>
            <a:r>
              <a:rPr lang="kk-KZ" dirty="0" smtClean="0"/>
              <a:t>Жарайсыңдар!</a:t>
            </a:r>
          </a:p>
          <a:p>
            <a:pPr>
              <a:buNone/>
            </a:pPr>
            <a:r>
              <a:rPr lang="kk-KZ" dirty="0" smtClean="0"/>
              <a:t>“Атамекен”әні </a:t>
            </a:r>
            <a:endParaRPr lang="ru-RU" dirty="0"/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Жауаптары: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1990 жыл 25 қазан-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Қазақстан Жоғары Кеңесі егемендік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декларация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қабылдады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1991 жыл 1 желтоқсан- бүкілхалықтық тұңғыш президент сайлауы болды.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1991 жыл 10 желтоқсан-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тәуелсіз мемлекет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аталды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1991 жыл 16 желтоқсан- Қазақстан Республикасы тәуелсіздігін жариялады.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1992 жыл 4 маусым- Қазақстан Республикасы рәміздерін қабылдады.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1993 жыл 28 қаңтар-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Тәуелсіз Қазақстанның тұңғыш Конституциясы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қабылданды.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1993 жыл 15 қараша-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Қазақстанның ұлттық валютасы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теңге айналысқа енгізілді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1995 жыл 30 тамыз-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Қазақстанның жаңа Конституциясы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қабылданды.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1997 жыл 11 қазан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Президент Н. Ә. Назарбаев республика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халқына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2030»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Жолдауын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қабылдады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pPr lvl="0" algn="ctr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Блум таксономиясы.</a:t>
            </a:r>
            <a:b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ҚР президенті туралы не білесің?</a:t>
            </a: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2132857"/>
          <a:ext cx="7848872" cy="378561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79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b="1" dirty="0">
                          <a:latin typeface="Times New Roman"/>
                          <a:ea typeface="Calibri"/>
                          <a:cs typeface="Times New Roman"/>
                        </a:rPr>
                        <a:t>Кестені толтыр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dirty="0">
                          <a:latin typeface="Times New Roman"/>
                          <a:ea typeface="Calibri"/>
                          <a:cs typeface="Times New Roman"/>
                        </a:rPr>
                        <a:t>Кім?  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dirty="0">
                          <a:latin typeface="Times New Roman"/>
                          <a:ea typeface="Calibri"/>
                          <a:cs typeface="Times New Roman"/>
                        </a:rPr>
                        <a:t>Қашан?  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dirty="0" smtClean="0">
                          <a:latin typeface="Times New Roman"/>
                          <a:ea typeface="Calibri"/>
                          <a:cs typeface="Times New Roman"/>
                        </a:rPr>
                        <a:t>Қайда?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dirty="0">
                          <a:latin typeface="Times New Roman"/>
                          <a:ea typeface="Calibri"/>
                          <a:cs typeface="Times New Roman"/>
                        </a:rPr>
                        <a:t>Қалай?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600" dirty="0">
                          <a:latin typeface="Times New Roman"/>
                          <a:ea typeface="Calibri"/>
                          <a:cs typeface="Times New Roman"/>
                        </a:rPr>
                        <a:t>Қандай?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kk-KZ" dirty="0" smtClean="0"/>
              <a:t>Жауаптары: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96751"/>
          <a:ext cx="8640960" cy="5468112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40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Кестені толтыр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latin typeface="Times New Roman"/>
                          <a:ea typeface="Calibri"/>
                          <a:cs typeface="Times New Roman"/>
                        </a:rPr>
                        <a:t>Кім?   Н. Ә Назарбаев  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latin typeface="Times New Roman"/>
                          <a:ea typeface="Calibri"/>
                          <a:cs typeface="Times New Roman"/>
                        </a:rPr>
                        <a:t>Қашан?    1940жылы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latin typeface="Times New Roman"/>
                          <a:ea typeface="Calibri"/>
                          <a:cs typeface="Times New Roman"/>
                        </a:rPr>
                        <a:t>Қайда?Алматы облысы Қаскелең ауданы Шамалған ауылында дүниеге келген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Қалай? </a:t>
                      </a:r>
                      <a:r>
                        <a:rPr lang="kk-KZ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Еңбекқорлығымен</a:t>
                      </a: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, Отансүйгіштігімен,  халқына деген өрен сүйіспеншілігімен еңбек етіп келе жатыр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Қандай? Еңбек жолын 1960 жылы Теміртау қаласында металлург болып бастаған. 1969-1989 ж.ж. аралығында лауазымды жұмыстарды атқарған. 1990 жылы 24 сәуірде Қазақ КСР-нің тұңғыш президенті. 1991 жылы 1 желтоқсан ҚР-ның президенті. Біздің тұңғыш президентіміз, көшбасшымыз.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lvl="0" algn="ctr"/>
            <a:r>
              <a:rPr lang="kk-KZ" sz="5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тұлғасына </a:t>
            </a:r>
            <a:r>
              <a:rPr lang="kk-KZ" sz="5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суреттеме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561" name="Group 1"/>
          <p:cNvGrpSpPr>
            <a:grpSpLocks noChangeAspect="1"/>
          </p:cNvGrpSpPr>
          <p:nvPr/>
        </p:nvGrpSpPr>
        <p:grpSpPr bwMode="auto">
          <a:xfrm>
            <a:off x="-279116" y="1916832"/>
            <a:ext cx="9423116" cy="4752528"/>
            <a:chOff x="4726" y="6099"/>
            <a:chExt cx="6673" cy="5799"/>
          </a:xfrm>
        </p:grpSpPr>
        <p:sp>
          <p:nvSpPr>
            <p:cNvPr id="6657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726" y="6099"/>
              <a:ext cx="6673" cy="579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6306" y="8270"/>
              <a:ext cx="3275" cy="19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Н.Ә.Назарбаев</a:t>
              </a:r>
              <a:endPara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ҚР-ның президенті</a:t>
              </a:r>
              <a:endPara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6306" y="7155"/>
              <a:ext cx="85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7850" y="10174"/>
              <a:ext cx="1" cy="1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9292" y="9829"/>
              <a:ext cx="688" cy="8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9819" y="9202"/>
              <a:ext cx="11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7962" y="6614"/>
              <a:ext cx="1" cy="1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 flipH="1">
              <a:off x="8912" y="7065"/>
              <a:ext cx="1321" cy="1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3" name="Line 3"/>
            <p:cNvSpPr>
              <a:spLocks noChangeShapeType="1"/>
            </p:cNvSpPr>
            <p:nvPr/>
          </p:nvSpPr>
          <p:spPr bwMode="auto">
            <a:xfrm>
              <a:off x="5179" y="9203"/>
              <a:ext cx="9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62" name="Line 2"/>
            <p:cNvSpPr>
              <a:spLocks noChangeShapeType="1"/>
            </p:cNvSpPr>
            <p:nvPr/>
          </p:nvSpPr>
          <p:spPr bwMode="auto">
            <a:xfrm flipV="1">
              <a:off x="5660" y="9913"/>
              <a:ext cx="1001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29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10" y="137914"/>
            <a:ext cx="8229600" cy="88944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bg1"/>
                </a:solidFill>
              </a:rPr>
              <a:t>Шығармашыл тұлға -Елбасы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714876" cy="5259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«Қазақстанның егеменді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қалыптасуы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дамуының стратегиясы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дәуір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,1992ж.</a:t>
            </a:r>
            <a:endParaRPr lang="kk-KZ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“Тарих толқынында”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Атамұра,1999ж.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«Қазақстан халқының азаматтық таңдауы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зерде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ұлттық татулық және демократиялық реформалар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Қазақстан,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1999ж.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«Жүз жылға татитын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он жыл».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Атамұра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,2001ж.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Сындарлы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2003ж.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«Ғасырлар тоғысында».Атамұра,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2003ж.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«Қазақстан жолы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Астана, 2007ж.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«Тәуелсіздік белестері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Жібек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2012ж.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Администратор\Desktop\семинар\видео\4c238345533f25235874e66022ecac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586" y="1384552"/>
            <a:ext cx="1333500" cy="183832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семинар\видео\5db9e53e4a4fa60110f61b17e2d4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586" y="3241940"/>
            <a:ext cx="1333500" cy="2057400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семинар\видео\2b4d45aa28a7d352f40ec37ffc62b0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1557">
            <a:off x="5608404" y="1332316"/>
            <a:ext cx="1333500" cy="2019300"/>
          </a:xfrm>
          <a:prstGeom prst="rect">
            <a:avLst/>
          </a:prstGeom>
          <a:noFill/>
        </p:spPr>
      </p:pic>
      <p:pic>
        <p:nvPicPr>
          <p:cNvPr id="1041" name="Picture 17" descr="C:\Users\Администратор\Desktop\семинар\видео\03f1663800b21b79478ecc0b111d34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0204" y="1527428"/>
            <a:ext cx="1333500" cy="1828800"/>
          </a:xfrm>
          <a:prstGeom prst="rect">
            <a:avLst/>
          </a:prstGeom>
          <a:noFill/>
        </p:spPr>
      </p:pic>
      <p:pic>
        <p:nvPicPr>
          <p:cNvPr id="1042" name="Picture 18" descr="C:\Users\Администратор\Desktop\семинар\видео\ab5173060b71dbe839ce969bd945ef3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9426" y="3262338"/>
            <a:ext cx="1333500" cy="1924050"/>
          </a:xfrm>
          <a:prstGeom prst="rect">
            <a:avLst/>
          </a:prstGeom>
          <a:noFill/>
        </p:spPr>
      </p:pic>
      <p:pic>
        <p:nvPicPr>
          <p:cNvPr id="1043" name="Picture 19" descr="C:\Users\Администратор\Desktop\семинар\видео\56720e9a1e05b4a38113f74318f5e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356" y="3313378"/>
            <a:ext cx="1333500" cy="2190750"/>
          </a:xfrm>
          <a:prstGeom prst="rect">
            <a:avLst/>
          </a:prstGeom>
          <a:noFill/>
        </p:spPr>
      </p:pic>
      <p:pic>
        <p:nvPicPr>
          <p:cNvPr id="1044" name="Picture 20" descr="C:\Users\Администратор\Desktop\семинар\видео\5272868d5e29778eb5b68208fbe89e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9558" y="3384816"/>
            <a:ext cx="1333500" cy="2133600"/>
          </a:xfrm>
          <a:prstGeom prst="rect">
            <a:avLst/>
          </a:prstGeom>
          <a:noFill/>
        </p:spPr>
      </p:pic>
      <p:pic>
        <p:nvPicPr>
          <p:cNvPr id="1045" name="Picture 21" descr="C:\Users\Администратор\Desktop\семинар\видео\f02e0bcbe7f8f6fa9580cfb3bacb91f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0864" y="5008828"/>
            <a:ext cx="1333500" cy="1733550"/>
          </a:xfrm>
          <a:prstGeom prst="rect">
            <a:avLst/>
          </a:prstGeom>
          <a:noFill/>
        </p:spPr>
      </p:pic>
      <p:pic>
        <p:nvPicPr>
          <p:cNvPr id="1046" name="Picture 22" descr="C:\Users\Администратор\Desktop\семинар\видео\e84ca7d17ca1165cc5c2b3862ea8b43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2434" y="1455990"/>
            <a:ext cx="1333500" cy="1905000"/>
          </a:xfrm>
          <a:prstGeom prst="rect">
            <a:avLst/>
          </a:prstGeom>
          <a:noFill/>
        </p:spPr>
      </p:pic>
      <p:pic>
        <p:nvPicPr>
          <p:cNvPr id="1047" name="Picture 23" descr="C:\Users\Администратор\Desktop\семинар\видео\d8427081eaaa6d1f205bac731102b0f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3872" y="5117674"/>
            <a:ext cx="1143008" cy="1624704"/>
          </a:xfrm>
          <a:prstGeom prst="rect">
            <a:avLst/>
          </a:prstGeom>
          <a:noFill/>
        </p:spPr>
      </p:pic>
      <p:pic>
        <p:nvPicPr>
          <p:cNvPr id="1048" name="Picture 24" descr="C:\Users\Администратор\Desktop\семинар\видео\e9b8a95b04ea267036f893115b50de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08643" y="5080243"/>
            <a:ext cx="1181213" cy="1662135"/>
          </a:xfrm>
          <a:prstGeom prst="rect">
            <a:avLst/>
          </a:prstGeom>
          <a:noFill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38338" y="4884990"/>
            <a:ext cx="1214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Қазақстанның ХХІ ғасырдағы жеткен жетістіктері</a:t>
            </a:r>
            <a:endParaRPr lang="ru-RU" dirty="0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 bwMode="auto">
          <a:xfrm>
            <a:off x="0" y="3571876"/>
            <a:ext cx="45005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62500" lnSpcReduction="20000"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buNone/>
              <a:defRPr/>
            </a:pPr>
            <a:r>
              <a:rPr lang="ru-RU" sz="3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2010 </a:t>
            </a:r>
            <a:r>
              <a:rPr lang="ru-RU" sz="32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жылы</a:t>
            </a:r>
            <a:endParaRPr lang="ru-RU" sz="32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 eaLnBrk="0" hangingPunct="0">
              <a:buClr>
                <a:schemeClr val="hlink"/>
              </a:buClr>
              <a:buSzPct val="60000"/>
              <a:buNone/>
              <a:defRPr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1-2 желтоқсан – Астанда Еуропадағы қауіпсіздік пен  ынтымақтастық ұйымының саммиті Қазақстан Еуропаның төріндегі 56 мемлекеттің атынан төбе би болып төрелік айтты</a:t>
            </a:r>
            <a:endParaRPr lang="ru-RU" sz="32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" name="Picture 11" descr="http://ia-centr.ru/work/files/9156/icon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7298"/>
            <a:ext cx="1928793" cy="18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Nd9GcRRCOPxdwXVqQcUFzlWlxmDe0xAlyzhHp1490mqnQXeZprvrdqNyAuSyVN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249" y="1285860"/>
            <a:ext cx="3641751" cy="27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ANd9GcSAeIQPfvQAEZmCTD_zltYSPnvMndq7O6uVixeO0uvyItNf1j22546twQ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9" y="1428736"/>
            <a:ext cx="2571768" cy="20592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1275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300" dirty="0" smtClean="0"/>
              <a:t/>
            </a:r>
            <a:br>
              <a:rPr lang="ru-RU" sz="2300" dirty="0" smtClean="0"/>
            </a:br>
            <a:endParaRPr lang="ru-RU" sz="23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637222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300" smtClean="0">
                <a:effectLst/>
              </a:rPr>
              <a:t>         </a:t>
            </a:r>
            <a:endParaRPr lang="ru-RU" sz="2700" smtClean="0">
              <a:effectLst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2714620"/>
            <a:ext cx="8642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13" tIns="43756" rIns="87513" bIns="43756">
            <a:spAutoFit/>
          </a:bodyPr>
          <a:lstStyle/>
          <a:p>
            <a:pPr defTabSz="874713"/>
            <a:r>
              <a:rPr lang="ru-RU" sz="1600" b="1">
                <a:latin typeface="Times New Roman" pitchFamily="18" charset="0"/>
              </a:rPr>
              <a:t>	</a:t>
            </a:r>
          </a:p>
          <a:p>
            <a:pPr defTabSz="874713"/>
            <a:r>
              <a:rPr lang="ru-RU" sz="1600" b="1">
                <a:latin typeface="Times New Roman" pitchFamily="18" charset="0"/>
              </a:rPr>
              <a:t>	</a:t>
            </a:r>
            <a:r>
              <a:rPr lang="ru-RU" sz="1400">
                <a:latin typeface="Times New Roman" pitchFamily="18" charset="0"/>
              </a:rPr>
              <a:t> 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643174" y="428604"/>
            <a:ext cx="6092810" cy="193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513" tIns="43756" rIns="87513" bIns="43756">
            <a:spAutoFit/>
          </a:bodyPr>
          <a:lstStyle/>
          <a:p>
            <a:pPr defTabSz="874713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қысқы Азия(Азиада) ойындары Астана мен Алматы қалаларында 2011жылы қаңтар-ақпан айларында өтті. Азия ойындарына 26 елдің спортшылары қатысты.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43375" y="1500188"/>
            <a:ext cx="4500563" cy="6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13" tIns="43756" rIns="87513" bIns="43756">
            <a:spAutoFit/>
          </a:bodyPr>
          <a:lstStyle/>
          <a:p>
            <a:pPr algn="ctr" defTabSz="874713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Asiada2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3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Нар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9"/>
            <a:ext cx="442912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86050" y="264318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 орын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Алтын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Күміс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барлығы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Қазақстан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upload.wikimedia.org/wikipedia/commons/thumb/b/b3/%D0%97%D0%BE%D0%BB%D0%BE%D1%82%D0%B0%D1%8F_%D0%BC%D0%B5%D0%B4%D0%B0%D0%BB%D1%8C_%D0%90%D0%B7%D0%B8%D0%B0%D0%B4%D1%8B-2011.JPG/220px-%D0%97%D0%BE%D0%BB%D0%BE%D1%82%D0%B0%D1%8F_%D0%BC%D0%B5%D0%B4%D0%B0%D0%BB%D1%8C_%D0%90%D0%B7%D0%B8%D0%B0%D0%B4%D1%8B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764909"/>
            <a:ext cx="1571604" cy="2093091"/>
          </a:xfrm>
          <a:prstGeom prst="rect">
            <a:avLst/>
          </a:prstGeom>
          <a:noFill/>
        </p:spPr>
      </p:pic>
      <p:pic>
        <p:nvPicPr>
          <p:cNvPr id="15366" name="Picture 6" descr="File:2000KZTreve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211711"/>
            <a:ext cx="3143272" cy="16462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«Қазақстан–2050» стратегиясы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Жасампаздықтың жаңа межесі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сәуір күні Қазақстан Республикасының Президенті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Нұрсұлтан Назарбаевтың қатысуымен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«Қазақстан-2050»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тағдыр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тақырыбында Қазақстан халқы Ассамблеясының мерейтойлық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сессиясы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маңызды мақсат-міндеттерді айқындады: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Мемлекеттілікті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әрі дамыту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және нығайту.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Экономикалық саясаттың жаңа қағидаттарына көшу.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Ұлттық экономиканың жетекші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күші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кәсіпкерлікке жан-жақты қолдау көрсету.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Жаңа әлеуметтік үлгіні қалыптастыру.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беру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денсаулық сақтаудың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қазіргі заманғы және тиімді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жүйесін құру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аппараттың жауапкершілігін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функционалдығын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Халықаралық және қорғаныс саясатының жаңа сын-қатерлеріне парапар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саясат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құру.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772</TotalTime>
  <Words>373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Поток</vt:lpstr>
      <vt:lpstr>Литейная</vt:lpstr>
      <vt:lpstr>Техническая</vt:lpstr>
      <vt:lpstr>Тема Office</vt:lpstr>
      <vt:lpstr>Презентация PowerPoint</vt:lpstr>
      <vt:lpstr>Жауаптары:</vt:lpstr>
      <vt:lpstr>Блум таксономиясы. ҚР президенті туралы не білесің?</vt:lpstr>
      <vt:lpstr>Жауаптары:</vt:lpstr>
      <vt:lpstr>Президент тұлғасына суреттеме </vt:lpstr>
      <vt:lpstr>Шығармашыл тұлға -Елбасы</vt:lpstr>
      <vt:lpstr>Қазақстанның ХХІ ғасырдағы жеткен жетістіктері</vt:lpstr>
      <vt:lpstr> </vt:lpstr>
      <vt:lpstr>«Қазақстан–2050» стратегиясы – Жасампаздықтың жаңа межесі</vt:lpstr>
      <vt:lpstr>ЭКСПО 2017</vt:lpstr>
      <vt:lpstr>Тәуелсіз елдің болашағы дарынды ұрпақта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LaMark</cp:lastModifiedBy>
  <cp:revision>88</cp:revision>
  <dcterms:created xsi:type="dcterms:W3CDTF">2013-11-19T08:02:03Z</dcterms:created>
  <dcterms:modified xsi:type="dcterms:W3CDTF">2015-11-15T06:26:22Z</dcterms:modified>
</cp:coreProperties>
</file>