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3" r:id="rId2"/>
    <p:sldId id="260" r:id="rId3"/>
    <p:sldId id="258" r:id="rId4"/>
    <p:sldId id="261" r:id="rId5"/>
    <p:sldId id="274" r:id="rId6"/>
    <p:sldId id="283" r:id="rId7"/>
    <p:sldId id="279" r:id="rId8"/>
    <p:sldId id="276" r:id="rId9"/>
    <p:sldId id="278" r:id="rId10"/>
    <p:sldId id="275" r:id="rId11"/>
    <p:sldId id="280" r:id="rId12"/>
    <p:sldId id="266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82" r:id="rId21"/>
    <p:sldId id="257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96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2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7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0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95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5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7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96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79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6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40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7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7" t="7692" r="27889" b="18654"/>
          <a:stretch/>
        </p:blipFill>
        <p:spPr bwMode="auto">
          <a:xfrm>
            <a:off x="0" y="9230"/>
            <a:ext cx="9144000" cy="684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6309320"/>
            <a:ext cx="55964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Teacher: </a:t>
            </a:r>
            <a:r>
              <a:rPr lang="en-US" sz="4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Bukabayeva</a:t>
            </a:r>
            <a:r>
              <a:rPr lang="en-US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Dina</a:t>
            </a:r>
            <a:endParaRPr lang="ru-RU" sz="40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3230557"/>
            <a:ext cx="34361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INTO SPACE 1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2092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498">
        <p:circle/>
      </p:transition>
    </mc:Choice>
    <mc:Fallback xmlns="">
      <p:transition spd="slow" advTm="1449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4" t="5000" r="32641" b="14423"/>
          <a:stretch/>
        </p:blipFill>
        <p:spPr bwMode="auto">
          <a:xfrm>
            <a:off x="1403648" y="-2304"/>
            <a:ext cx="65882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29">
        <p:split orient="vert"/>
      </p:transition>
    </mc:Choice>
    <mc:Fallback xmlns="">
      <p:transition spd="slow" advTm="26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422" y="46994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5400" i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 would like to travel into space to visit ……….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1" y="3432175"/>
            <a:ext cx="9034819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4355182" y="2348880"/>
            <a:ext cx="36004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12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022">
        <p:circle/>
      </p:transition>
    </mc:Choice>
    <mc:Fallback xmlns="">
      <p:transition spd="slow" advTm="2602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The International Space Station: Together is the Future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5756" y="5517232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Space </a:t>
            </a:r>
            <a:r>
              <a:rPr lang="en-US" sz="3600" dirty="0" smtClean="0">
                <a:solidFill>
                  <a:srgbClr val="FF0000"/>
                </a:solidFill>
              </a:rPr>
              <a:t>station</a:t>
            </a:r>
            <a:endParaRPr lang="ru-RU" sz="3600" dirty="0" smtClean="0">
              <a:solidFill>
                <a:srgbClr val="FF0000"/>
              </a:solidFill>
            </a:endParaRPr>
          </a:p>
          <a:p>
            <a:pPr algn="ctr"/>
            <a:r>
              <a:rPr lang="kk-KZ" sz="3600" dirty="0" smtClean="0">
                <a:solidFill>
                  <a:srgbClr val="FF0000"/>
                </a:solidFill>
              </a:rPr>
              <a:t>Ғарыш бекеті</a:t>
            </a:r>
            <a:endParaRPr lang="ru-RU" sz="3600" dirty="0" smtClean="0">
              <a:solidFill>
                <a:srgbClr val="FF0000"/>
              </a:solidFill>
            </a:endParaRPr>
          </a:p>
          <a:p>
            <a:pPr algn="ctr"/>
            <a:endParaRPr lang="ru-RU" sz="3600" dirty="0" smtClean="0">
              <a:solidFill>
                <a:srgbClr val="FF0000"/>
              </a:solidFill>
            </a:endParaRP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"/>
    </mc:Choice>
    <mc:Fallback xmlns="">
      <p:transition spd="slow" advTm="427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" y="0"/>
            <a:ext cx="9119026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5161009"/>
            <a:ext cx="2486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Telescope</a:t>
            </a:r>
            <a:endParaRPr lang="kk-KZ" sz="3200" dirty="0" smtClean="0">
              <a:solidFill>
                <a:srgbClr val="FF0000"/>
              </a:solidFill>
            </a:endParaRPr>
          </a:p>
          <a:p>
            <a:r>
              <a:rPr lang="kk-KZ" sz="3200" dirty="0" smtClean="0">
                <a:solidFill>
                  <a:srgbClr val="FF0000"/>
                </a:solidFill>
              </a:rPr>
              <a:t>Телескоп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64440"/>
      </p:ext>
    </p:extLst>
  </p:cSld>
  <p:clrMapOvr>
    <a:masterClrMapping/>
  </p:clrMapOvr>
  <p:transition spd="slow" advTm="2352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" y="260648"/>
            <a:ext cx="914126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00073" y="5886802"/>
            <a:ext cx="33832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Spacesuit</a:t>
            </a:r>
            <a:endParaRPr lang="kk-KZ" sz="3200" dirty="0" smtClean="0">
              <a:solidFill>
                <a:srgbClr val="FF0000"/>
              </a:solidFill>
            </a:endParaRPr>
          </a:p>
          <a:p>
            <a:pPr algn="ctr"/>
            <a:r>
              <a:rPr lang="kk-KZ" sz="3200" dirty="0" smtClean="0">
                <a:solidFill>
                  <a:srgbClr val="FF0000"/>
                </a:solidFill>
              </a:rPr>
              <a:t>Ғарыштық костюм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204">
        <p14:reveal/>
      </p:transition>
    </mc:Choice>
    <mc:Fallback xmlns="">
      <p:transition spd="slow" advTm="22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" y="332656"/>
            <a:ext cx="914417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27229" y="5758422"/>
            <a:ext cx="11953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Rocket</a:t>
            </a:r>
            <a:endParaRPr lang="kk-KZ" sz="2800" dirty="0" smtClean="0">
              <a:solidFill>
                <a:srgbClr val="FF0000"/>
              </a:solidFill>
            </a:endParaRPr>
          </a:p>
          <a:p>
            <a:r>
              <a:rPr lang="kk-KZ" sz="2800" dirty="0" smtClean="0">
                <a:solidFill>
                  <a:srgbClr val="FF0000"/>
                </a:solidFill>
              </a:rPr>
              <a:t>ракета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19626"/>
      </p:ext>
    </p:extLst>
  </p:cSld>
  <p:clrMapOvr>
    <a:masterClrMapping/>
  </p:clrMapOvr>
  <p:transition spd="slow" advTm="1354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9"/>
          <a:stretch/>
        </p:blipFill>
        <p:spPr bwMode="auto">
          <a:xfrm>
            <a:off x="4329948" y="404663"/>
            <a:ext cx="4071625" cy="576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013176"/>
            <a:ext cx="500643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Alien</a:t>
            </a:r>
            <a:endParaRPr lang="kk-KZ" sz="4400" dirty="0" smtClean="0">
              <a:solidFill>
                <a:srgbClr val="FF0000"/>
              </a:solidFill>
            </a:endParaRPr>
          </a:p>
          <a:p>
            <a:r>
              <a:rPr lang="kk-KZ" sz="4400" dirty="0" smtClean="0">
                <a:solidFill>
                  <a:srgbClr val="FF0000"/>
                </a:solidFill>
              </a:rPr>
              <a:t>Басқа ғаламшарлық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"/>
    </mc:Choice>
    <mc:Fallback xmlns="">
      <p:transition spd="slow" advTm="172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23520" y="5445224"/>
            <a:ext cx="4320480" cy="1124744"/>
          </a:xfrm>
        </p:spPr>
        <p:txBody>
          <a:bodyPr>
            <a:normAutofit fontScale="85000" lnSpcReduction="20000"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Astronaut</a:t>
            </a:r>
            <a:endParaRPr lang="kk-KZ" sz="4400" dirty="0" smtClean="0">
              <a:solidFill>
                <a:srgbClr val="FF0000"/>
              </a:solidFill>
            </a:endParaRPr>
          </a:p>
          <a:p>
            <a:r>
              <a:rPr lang="kk-KZ" sz="4400" dirty="0" smtClean="0">
                <a:solidFill>
                  <a:srgbClr val="FF0000"/>
                </a:solidFill>
              </a:rPr>
              <a:t>ғарышкер</a:t>
            </a:r>
            <a:endParaRPr lang="en-US" sz="4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6948264" cy="446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1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"/>
    </mc:Choice>
    <mc:Fallback xmlns="">
      <p:transition spd="slow" advTm="162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036496" cy="491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5373216"/>
            <a:ext cx="28712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Spaceship</a:t>
            </a:r>
            <a:endParaRPr lang="kk-KZ" sz="3600" dirty="0" smtClean="0">
              <a:solidFill>
                <a:srgbClr val="FF0000"/>
              </a:solidFill>
            </a:endParaRPr>
          </a:p>
          <a:p>
            <a:r>
              <a:rPr lang="kk-KZ" sz="3600" dirty="0" smtClean="0">
                <a:solidFill>
                  <a:srgbClr val="FF0000"/>
                </a:solidFill>
              </a:rPr>
              <a:t>Ғарыш кемесі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"/>
    </mc:Choice>
    <mc:Fallback xmlns="">
      <p:transition spd="slow" advTm="168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5589240"/>
            <a:ext cx="3024336" cy="9712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Comet</a:t>
            </a:r>
            <a:r>
              <a:rPr lang="kk-KZ" sz="44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kk-KZ" sz="4400" dirty="0" smtClean="0">
                <a:solidFill>
                  <a:srgbClr val="FF0000"/>
                </a:solidFill>
              </a:rPr>
              <a:t>Құйрықты жұлдыз</a:t>
            </a:r>
            <a:endParaRPr lang="en-US" sz="4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06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5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4"/>
    </mc:Choice>
    <mc:Fallback xmlns="">
      <p:transition spd="slow" advTm="259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" y="0"/>
            <a:ext cx="9139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8458200" cy="12223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en-US" sz="7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Learning objectives: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42356"/>
            <a:ext cx="8458200" cy="316835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2780928"/>
            <a:ext cx="5834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talk about space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8508058"/>
      </p:ext>
    </p:extLst>
  </p:cSld>
  <p:clrMapOvr>
    <a:masterClrMapping/>
  </p:clrMapOvr>
  <p:transition spd="slow" advTm="565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996952"/>
            <a:ext cx="770485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967335"/>
            <a:ext cx="54726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-Look</a:t>
            </a:r>
          </a:p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-Match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48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82">
        <p14:prism/>
      </p:transition>
    </mc:Choice>
    <mc:Fallback xmlns="">
      <p:transition spd="slow" advTm="19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452" r="23475" b="21628"/>
          <a:stretch/>
        </p:blipFill>
        <p:spPr bwMode="auto">
          <a:xfrm>
            <a:off x="2387716" y="44624"/>
            <a:ext cx="4804012" cy="4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914400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9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6">
        <p14:prism isContent="1" isInverted="1"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t="23846" r="14044" b="22308"/>
          <a:stretch/>
        </p:blipFill>
        <p:spPr bwMode="auto">
          <a:xfrm>
            <a:off x="179512" y="1433604"/>
            <a:ext cx="8712968" cy="480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4850" y="332656"/>
            <a:ext cx="6854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HOMEWORK EX 4 P101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2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2"/>
    </mc:Choice>
    <mc:Fallback xmlns="">
      <p:transition spd="slow" advTm="1065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6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522" y="2276872"/>
            <a:ext cx="89229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Would you like to travel into space?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8034" y="4149080"/>
            <a:ext cx="72479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How many planets do you know?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83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57">
        <p:dissolve/>
      </p:transition>
    </mc:Choice>
    <mc:Fallback xmlns="">
      <p:transition spd="slow" advTm="1005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" y="0"/>
            <a:ext cx="91392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467356"/>
      </p:ext>
    </p:extLst>
  </p:cSld>
  <p:clrMapOvr>
    <a:masterClrMapping/>
  </p:clrMapOvr>
  <p:transition spd="slow" advTm="3519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t="5996" r="27668" b="151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240">
        <p:dissolve/>
      </p:transition>
    </mc:Choice>
    <mc:Fallback xmlns="">
      <p:transition spd="slow" advTm="324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 b="39013"/>
          <a:stretch/>
        </p:blipFill>
        <p:spPr bwMode="auto">
          <a:xfrm>
            <a:off x="2450881" y="116632"/>
            <a:ext cx="432048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4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4"/>
    </mc:Choice>
    <mc:Fallback xmlns="">
      <p:transition spd="slow" advTm="1745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924944"/>
            <a:ext cx="7632848" cy="12961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-Look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-Name those planets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883">
        <p:checker/>
      </p:transition>
    </mc:Choice>
    <mc:Fallback xmlns="">
      <p:transition spd="slow" advTm="588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"/>
          <a:stretch/>
        </p:blipFill>
        <p:spPr bwMode="auto">
          <a:xfrm>
            <a:off x="251520" y="401092"/>
            <a:ext cx="8712968" cy="580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09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4"/>
    </mc:Choice>
    <mc:Fallback xmlns="">
      <p:transition spd="slow" advTm="807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t="6539" r="28641" b="1903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04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"/>
    </mc:Choice>
    <mc:Fallback xmlns="">
      <p:transition spd="slow" advTm="393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72</Words>
  <Application>Microsoft Office PowerPoint</Application>
  <PresentationFormat>Экран (4:3)</PresentationFormat>
  <Paragraphs>30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   Learning objectives: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27</cp:revision>
  <dcterms:created xsi:type="dcterms:W3CDTF">2020-04-02T14:26:55Z</dcterms:created>
  <dcterms:modified xsi:type="dcterms:W3CDTF">2020-04-06T12:31:58Z</dcterms:modified>
</cp:coreProperties>
</file>