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4" r:id="rId1"/>
    <p:sldMasterId id="2147483687" r:id="rId2"/>
  </p:sldMasterIdLst>
  <p:sldIdLst>
    <p:sldId id="294" r:id="rId3"/>
    <p:sldId id="293" r:id="rId4"/>
    <p:sldId id="297" r:id="rId5"/>
    <p:sldId id="295" r:id="rId6"/>
    <p:sldId id="264" r:id="rId7"/>
    <p:sldId id="310" r:id="rId8"/>
    <p:sldId id="298" r:id="rId9"/>
    <p:sldId id="299" r:id="rId10"/>
    <p:sldId id="300" r:id="rId11"/>
    <p:sldId id="302" r:id="rId12"/>
    <p:sldId id="303" r:id="rId13"/>
    <p:sldId id="304" r:id="rId14"/>
    <p:sldId id="307" r:id="rId15"/>
    <p:sldId id="309" r:id="rId16"/>
    <p:sldId id="289" r:id="rId17"/>
    <p:sldId id="291" r:id="rId18"/>
  </p:sldIdLst>
  <p:sldSz cx="9144000" cy="6858000" type="screen4x3"/>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96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a:p>
        </p:txBody>
      </p:sp>
      <p:sp>
        <p:nvSpPr>
          <p:cNvPr id="96"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97"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a:p>
        </p:txBody>
      </p:sp>
      <p:sp>
        <p:nvSpPr>
          <p:cNvPr id="99"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00"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01"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102"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a:p>
        </p:txBody>
      </p:sp>
      <p:sp>
        <p:nvSpPr>
          <p:cNvPr id="104"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105"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106" name="Рисунок 105"/>
          <p:cNvPicPr/>
          <p:nvPr/>
        </p:nvPicPr>
        <p:blipFill>
          <a:blip r:embed="rId2"/>
          <a:stretch/>
        </p:blipFill>
        <p:spPr>
          <a:xfrm>
            <a:off x="2079000" y="1604520"/>
            <a:ext cx="4984920" cy="3977280"/>
          </a:xfrm>
          <a:prstGeom prst="rect">
            <a:avLst/>
          </a:prstGeom>
          <a:ln>
            <a:noFill/>
          </a:ln>
        </p:spPr>
      </p:pic>
      <p:pic>
        <p:nvPicPr>
          <p:cNvPr id="107" name="Рисунок 106"/>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a:p>
        </p:txBody>
      </p:sp>
      <p:sp>
        <p:nvSpPr>
          <p:cNvPr id="111"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a:p>
        </p:txBody>
      </p:sp>
      <p:sp>
        <p:nvSpPr>
          <p:cNvPr id="113"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a:p>
        </p:txBody>
      </p:sp>
      <p:sp>
        <p:nvSpPr>
          <p:cNvPr id="115"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16"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8"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a:p>
        </p:txBody>
      </p:sp>
      <p:sp>
        <p:nvSpPr>
          <p:cNvPr id="120"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21"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22"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a:p>
        </p:txBody>
      </p:sp>
      <p:sp>
        <p:nvSpPr>
          <p:cNvPr id="7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a:p>
        </p:txBody>
      </p:sp>
      <p:sp>
        <p:nvSpPr>
          <p:cNvPr id="124"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25"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26"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a:p>
        </p:txBody>
      </p:sp>
      <p:sp>
        <p:nvSpPr>
          <p:cNvPr id="128"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29"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30"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a:p>
        </p:txBody>
      </p:sp>
      <p:sp>
        <p:nvSpPr>
          <p:cNvPr id="132"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133"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a:p>
        </p:txBody>
      </p:sp>
      <p:sp>
        <p:nvSpPr>
          <p:cNvPr id="135"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36"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37"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138"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a:p>
        </p:txBody>
      </p:sp>
      <p:sp>
        <p:nvSpPr>
          <p:cNvPr id="140"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141"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142" name="Рисунок 141"/>
          <p:cNvPicPr/>
          <p:nvPr/>
        </p:nvPicPr>
        <p:blipFill>
          <a:blip r:embed="rId2"/>
          <a:stretch/>
        </p:blipFill>
        <p:spPr>
          <a:xfrm>
            <a:off x="2079000" y="1604520"/>
            <a:ext cx="4984920" cy="3977280"/>
          </a:xfrm>
          <a:prstGeom prst="rect">
            <a:avLst/>
          </a:prstGeom>
          <a:ln>
            <a:noFill/>
          </a:ln>
        </p:spPr>
      </p:pic>
      <p:pic>
        <p:nvPicPr>
          <p:cNvPr id="143" name="Рисунок 142"/>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a:p>
        </p:txBody>
      </p:sp>
      <p:sp>
        <p:nvSpPr>
          <p:cNvPr id="77"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a:p>
        </p:txBody>
      </p:sp>
      <p:sp>
        <p:nvSpPr>
          <p:cNvPr id="79"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80"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2"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a:p>
        </p:txBody>
      </p:sp>
      <p:sp>
        <p:nvSpPr>
          <p:cNvPr id="84"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85"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86"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a:p>
        </p:txBody>
      </p:sp>
      <p:sp>
        <p:nvSpPr>
          <p:cNvPr id="88"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89"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90"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a:p>
        </p:txBody>
      </p:sp>
      <p:sp>
        <p:nvSpPr>
          <p:cNvPr id="92"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93"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94"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21040"/>
            <a:ext cx="8228880" cy="1249920"/>
          </a:xfrm>
          <a:prstGeom prst="rect">
            <a:avLst/>
          </a:prstGeom>
        </p:spPr>
        <p:txBody>
          <a:bodyPr lIns="0" tIns="0" rIns="0" bIns="0" anchor="ctr"/>
          <a:lstStyle/>
          <a:p>
            <a:pPr algn="ctr"/>
            <a:endParaRPr/>
          </a:p>
        </p:txBody>
      </p:sp>
      <p:sp>
        <p:nvSpPr>
          <p:cNvPr id="73" name="PlaceHolder 2"/>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ru-RU" sz="3200">
                <a:latin typeface="Arial"/>
              </a:rPr>
              <a:t>Для правки структуры щёлкните мышью</a:t>
            </a:r>
            <a:endParaRPr/>
          </a:p>
          <a:p>
            <a:pPr lvl="1">
              <a:buSzPct val="75000"/>
              <a:buFont typeface="StarSymbol"/>
              <a:buChar char=""/>
            </a:pPr>
            <a:r>
              <a:rPr lang="ru-RU" sz="2800">
                <a:latin typeface="Arial"/>
              </a:rPr>
              <a:t>Второй уровень структуры</a:t>
            </a:r>
            <a:endParaRPr/>
          </a:p>
          <a:p>
            <a:pPr lvl="2">
              <a:buSzPct val="45000"/>
              <a:buFont typeface="StarSymbol"/>
              <a:buChar char=""/>
            </a:pPr>
            <a:r>
              <a:rPr lang="ru-RU" sz="2400">
                <a:latin typeface="Arial"/>
              </a:rPr>
              <a:t>Третий уровень структуры</a:t>
            </a:r>
            <a:endParaRPr/>
          </a:p>
          <a:p>
            <a:pPr lvl="3">
              <a:buSzPct val="75000"/>
              <a:buFont typeface="StarSymbol"/>
              <a:buChar char=""/>
            </a:pPr>
            <a:r>
              <a:rPr lang="ru-RU" sz="2000">
                <a:latin typeface="Arial"/>
              </a:rPr>
              <a:t>Четвёртый уровень структуры</a:t>
            </a:r>
            <a:endParaRPr/>
          </a:p>
          <a:p>
            <a:pPr lvl="4">
              <a:buSzPct val="45000"/>
              <a:buFont typeface="StarSymbol"/>
              <a:buChar char=""/>
            </a:pPr>
            <a:r>
              <a:rPr lang="ru-RU" sz="2000">
                <a:latin typeface="Arial"/>
              </a:rPr>
              <a:t>Пятый уровень структуры</a:t>
            </a:r>
            <a:endParaRPr/>
          </a:p>
          <a:p>
            <a:pPr lvl="5">
              <a:buSzPct val="45000"/>
              <a:buFont typeface="StarSymbol"/>
              <a:buChar char=""/>
            </a:pPr>
            <a:r>
              <a:rPr lang="ru-RU" sz="2000">
                <a:latin typeface="Arial"/>
              </a:rPr>
              <a:t>Шестой уровень структуры</a:t>
            </a:r>
            <a:endParaRPr/>
          </a:p>
          <a:p>
            <a:pPr lvl="6">
              <a:buSzPct val="45000"/>
              <a:buFont typeface="StarSymbol"/>
              <a:buChar char=""/>
            </a:pPr>
            <a:r>
              <a:rPr lang="ru-RU" sz="2000">
                <a:latin typeface="Arial"/>
              </a:rPr>
              <a:t>Седьмой уровень структуры</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ru-RU" sz="4400">
                <a:latin typeface="Arial"/>
              </a:rPr>
              <a:t>Для правки текста заголовка щёлкните мышью</a:t>
            </a:r>
            <a:endParaRPr/>
          </a:p>
        </p:txBody>
      </p:sp>
      <p:sp>
        <p:nvSpPr>
          <p:cNvPr id="109" name="PlaceHolder 2"/>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ru-RU" sz="3200">
                <a:latin typeface="Arial"/>
              </a:rPr>
              <a:t>Для правки структуры щёлкните мышью</a:t>
            </a:r>
            <a:endParaRPr/>
          </a:p>
          <a:p>
            <a:pPr lvl="1">
              <a:buSzPct val="75000"/>
              <a:buFont typeface="StarSymbol"/>
              <a:buChar char=""/>
            </a:pPr>
            <a:r>
              <a:rPr lang="ru-RU" sz="2800">
                <a:latin typeface="Arial"/>
              </a:rPr>
              <a:t>Второй уровень структуры</a:t>
            </a:r>
            <a:endParaRPr/>
          </a:p>
          <a:p>
            <a:pPr lvl="2">
              <a:buSzPct val="45000"/>
              <a:buFont typeface="StarSymbol"/>
              <a:buChar char=""/>
            </a:pPr>
            <a:r>
              <a:rPr lang="ru-RU" sz="2400">
                <a:latin typeface="Arial"/>
              </a:rPr>
              <a:t>Третий уровень структуры</a:t>
            </a:r>
            <a:endParaRPr/>
          </a:p>
          <a:p>
            <a:pPr lvl="3">
              <a:buSzPct val="75000"/>
              <a:buFont typeface="StarSymbol"/>
              <a:buChar char=""/>
            </a:pPr>
            <a:r>
              <a:rPr lang="ru-RU" sz="2000">
                <a:latin typeface="Arial"/>
              </a:rPr>
              <a:t>Четвёртый уровень структуры</a:t>
            </a:r>
            <a:endParaRPr/>
          </a:p>
          <a:p>
            <a:pPr lvl="4">
              <a:buSzPct val="45000"/>
              <a:buFont typeface="StarSymbol"/>
              <a:buChar char=""/>
            </a:pPr>
            <a:r>
              <a:rPr lang="ru-RU" sz="2000">
                <a:latin typeface="Arial"/>
              </a:rPr>
              <a:t>Пятый уровень структуры</a:t>
            </a:r>
            <a:endParaRPr/>
          </a:p>
          <a:p>
            <a:pPr lvl="5">
              <a:buSzPct val="45000"/>
              <a:buFont typeface="StarSymbol"/>
              <a:buChar char=""/>
            </a:pPr>
            <a:r>
              <a:rPr lang="ru-RU" sz="2000">
                <a:latin typeface="Arial"/>
              </a:rPr>
              <a:t>Шестой уровень структуры</a:t>
            </a:r>
            <a:endParaRPr/>
          </a:p>
          <a:p>
            <a:pPr lvl="6">
              <a:buSzPct val="45000"/>
              <a:buFont typeface="StarSymbol"/>
              <a:buChar char=""/>
            </a:pPr>
            <a:r>
              <a:rPr lang="ru-RU" sz="2000">
                <a:latin typeface="Arial"/>
              </a:rPr>
              <a:t>Седьмой уровень структуры</a:t>
            </a:r>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 name="Рисунок 3"/>
          <p:cNvPicPr/>
          <p:nvPr/>
        </p:nvPicPr>
        <p:blipFill>
          <a:blip r:embed="rId2"/>
          <a:stretch/>
        </p:blipFill>
        <p:spPr>
          <a:xfrm>
            <a:off x="3600" y="-35903"/>
            <a:ext cx="9140400" cy="6854400"/>
          </a:xfrm>
          <a:prstGeom prst="rect">
            <a:avLst/>
          </a:prstGeom>
          <a:ln>
            <a:noFill/>
          </a:ln>
        </p:spPr>
      </p:pic>
      <p:sp>
        <p:nvSpPr>
          <p:cNvPr id="181" name="CustomShape 1"/>
          <p:cNvSpPr/>
          <p:nvPr/>
        </p:nvSpPr>
        <p:spPr>
          <a:xfrm>
            <a:off x="1296000" y="260640"/>
            <a:ext cx="6981120" cy="91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ru-RU" b="1" strike="noStrike">
                <a:solidFill>
                  <a:srgbClr val="000000"/>
                </a:solidFill>
                <a:latin typeface="Times New Roman"/>
                <a:ea typeface="DejaVu Sans"/>
              </a:rPr>
              <a:t>Қазақстан Республикасының Білім және Ғылым министрлігі</a:t>
            </a:r>
            <a:endParaRPr/>
          </a:p>
          <a:p>
            <a:pPr algn="ctr">
              <a:lnSpc>
                <a:spcPct val="100000"/>
              </a:lnSpc>
            </a:pPr>
            <a:r>
              <a:rPr lang="ru-RU" b="1" strike="noStrike">
                <a:solidFill>
                  <a:srgbClr val="000000"/>
                </a:solidFill>
                <a:latin typeface="Times New Roman"/>
                <a:ea typeface="DejaVu Sans"/>
              </a:rPr>
              <a:t>Қарағанды облысы</a:t>
            </a:r>
            <a:endParaRPr/>
          </a:p>
          <a:p>
            <a:pPr algn="ctr">
              <a:lnSpc>
                <a:spcPct val="100000"/>
              </a:lnSpc>
            </a:pPr>
            <a:r>
              <a:rPr lang="ru-RU" b="1" strike="noStrike">
                <a:solidFill>
                  <a:srgbClr val="000000"/>
                </a:solidFill>
                <a:latin typeface="Times New Roman"/>
                <a:ea typeface="DejaVu Sans"/>
              </a:rPr>
              <a:t>Бұқар жырау ауданы </a:t>
            </a:r>
            <a:endParaRPr/>
          </a:p>
          <a:p>
            <a:pPr algn="ctr">
              <a:lnSpc>
                <a:spcPct val="100000"/>
              </a:lnSpc>
            </a:pPr>
            <a:r>
              <a:rPr lang="ru-RU" b="1" strike="noStrike">
                <a:solidFill>
                  <a:srgbClr val="000000"/>
                </a:solidFill>
                <a:latin typeface="Times New Roman"/>
                <a:ea typeface="DejaVu Sans"/>
              </a:rPr>
              <a:t>Ақжар негізгі мектебі КММ</a:t>
            </a:r>
            <a:endParaRPr/>
          </a:p>
        </p:txBody>
      </p:sp>
      <p:sp>
        <p:nvSpPr>
          <p:cNvPr id="182" name="CustomShape 2"/>
          <p:cNvSpPr/>
          <p:nvPr/>
        </p:nvSpPr>
        <p:spPr>
          <a:xfrm>
            <a:off x="467640" y="2348880"/>
            <a:ext cx="8133480" cy="3960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800" b="1" dirty="0" err="1" smtClean="0">
                <a:latin typeface="Times New Roman" panose="02020603050405020304" pitchFamily="18" charset="0"/>
                <a:ea typeface="DejaVu Sans"/>
                <a:cs typeface="Times New Roman" panose="02020603050405020304" pitchFamily="18" charset="0"/>
              </a:rPr>
              <a:t>Т</a:t>
            </a:r>
            <a:r>
              <a:rPr lang="ru-RU" sz="2800" b="1" strike="noStrike" dirty="0" err="1" smtClean="0">
                <a:latin typeface="Times New Roman" panose="02020603050405020304" pitchFamily="18" charset="0"/>
                <a:ea typeface="DejaVu Sans"/>
                <a:cs typeface="Times New Roman" panose="02020603050405020304" pitchFamily="18" charset="0"/>
              </a:rPr>
              <a:t>ақырыбы</a:t>
            </a:r>
            <a:r>
              <a:rPr lang="ru-RU" sz="2800" b="1" strike="noStrike" dirty="0">
                <a:latin typeface="Times New Roman" panose="02020603050405020304" pitchFamily="18" charset="0"/>
                <a:ea typeface="DejaVu Sans"/>
                <a:cs typeface="Times New Roman" panose="02020603050405020304" pitchFamily="18" charset="0"/>
              </a:rPr>
              <a:t>:</a:t>
            </a:r>
            <a:endParaRPr sz="2800" b="1" dirty="0">
              <a:latin typeface="Times New Roman" panose="02020603050405020304" pitchFamily="18" charset="0"/>
              <a:cs typeface="Times New Roman" panose="02020603050405020304" pitchFamily="18" charset="0"/>
            </a:endParaRPr>
          </a:p>
          <a:p>
            <a:pPr algn="ctr">
              <a:lnSpc>
                <a:spcPct val="100000"/>
              </a:lnSpc>
            </a:pPr>
            <a:r>
              <a:rPr lang="ru-RU" sz="2800" b="1" strike="noStrike" dirty="0" smtClean="0">
                <a:latin typeface="Times New Roman" panose="02020603050405020304" pitchFamily="18" charset="0"/>
                <a:ea typeface="DejaVu Sans"/>
                <a:cs typeface="Times New Roman" panose="02020603050405020304" pitchFamily="18" charset="0"/>
              </a:rPr>
              <a:t>Абай </a:t>
            </a:r>
            <a:r>
              <a:rPr lang="kk-KZ" sz="2800" b="1" strike="noStrike" dirty="0" smtClean="0">
                <a:latin typeface="Times New Roman" panose="02020603050405020304" pitchFamily="18" charset="0"/>
                <a:ea typeface="DejaVu Sans"/>
                <a:cs typeface="Times New Roman" panose="02020603050405020304" pitchFamily="18" charset="0"/>
              </a:rPr>
              <a:t>және </a:t>
            </a:r>
            <a:r>
              <a:rPr lang="en-US" sz="2800" b="1" strike="noStrike" dirty="0" smtClean="0">
                <a:latin typeface="Times New Roman" panose="02020603050405020304" pitchFamily="18" charset="0"/>
                <a:ea typeface="DejaVu Sans"/>
                <a:cs typeface="Times New Roman" panose="02020603050405020304" pitchFamily="18" charset="0"/>
              </a:rPr>
              <a:t>XXI </a:t>
            </a:r>
            <a:r>
              <a:rPr lang="kk-KZ" sz="2800" b="1" strike="noStrike" dirty="0" smtClean="0">
                <a:latin typeface="Times New Roman" panose="02020603050405020304" pitchFamily="18" charset="0"/>
                <a:ea typeface="DejaVu Sans"/>
                <a:cs typeface="Times New Roman" panose="02020603050405020304" pitchFamily="18" charset="0"/>
              </a:rPr>
              <a:t>ғасырдағы Қазақстан</a:t>
            </a:r>
            <a:endParaRPr sz="2000" b="1" dirty="0">
              <a:latin typeface="Times New Roman" panose="02020603050405020304" pitchFamily="18" charset="0"/>
              <a:cs typeface="Times New Roman" panose="02020603050405020304" pitchFamily="18" charset="0"/>
            </a:endParaRPr>
          </a:p>
          <a:p>
            <a:pPr>
              <a:lnSpc>
                <a:spcPct val="100000"/>
              </a:lnSpc>
            </a:pPr>
            <a:endParaRPr sz="2000" b="1" dirty="0">
              <a:latin typeface="Times New Roman" panose="02020603050405020304" pitchFamily="18" charset="0"/>
              <a:cs typeface="Times New Roman" panose="02020603050405020304" pitchFamily="18" charset="0"/>
            </a:endParaRPr>
          </a:p>
          <a:p>
            <a:pPr algn="r">
              <a:lnSpc>
                <a:spcPct val="100000"/>
              </a:lnSpc>
            </a:pPr>
            <a:r>
              <a:rPr lang="kk-KZ" sz="2000" b="1" dirty="0" smtClean="0">
                <a:latin typeface="Times New Roman" panose="02020603050405020304" pitchFamily="18" charset="0"/>
                <a:cs typeface="Times New Roman" panose="02020603050405020304" pitchFamily="18" charset="0"/>
              </a:rPr>
              <a:t>Дайындаған</a:t>
            </a:r>
            <a:r>
              <a:rPr lang="ru-RU" sz="2000" b="1" strike="noStrike" dirty="0" smtClean="0">
                <a:latin typeface="Times New Roman" panose="02020603050405020304" pitchFamily="18" charset="0"/>
                <a:ea typeface="DejaVu Sans"/>
                <a:cs typeface="Times New Roman" panose="02020603050405020304" pitchFamily="18" charset="0"/>
              </a:rPr>
              <a:t>:  </a:t>
            </a:r>
            <a:r>
              <a:rPr lang="ru-RU" sz="2000" b="1" strike="noStrike" dirty="0">
                <a:latin typeface="Times New Roman" panose="02020603050405020304" pitchFamily="18" charset="0"/>
                <a:ea typeface="DejaVu Sans"/>
                <a:cs typeface="Times New Roman" panose="02020603050405020304" pitchFamily="18" charset="0"/>
              </a:rPr>
              <a:t>Г.К. </a:t>
            </a:r>
            <a:r>
              <a:rPr lang="ru-RU" sz="2000" b="1" strike="noStrike" dirty="0" err="1" smtClean="0">
                <a:latin typeface="Times New Roman" panose="02020603050405020304" pitchFamily="18" charset="0"/>
                <a:ea typeface="DejaVu Sans"/>
                <a:cs typeface="Times New Roman" panose="02020603050405020304" pitchFamily="18" charset="0"/>
              </a:rPr>
              <a:t>Жаппарова</a:t>
            </a:r>
            <a:endParaRPr lang="ru-RU" sz="2000" b="1" strike="noStrike" dirty="0" smtClean="0">
              <a:latin typeface="Times New Roman" panose="02020603050405020304" pitchFamily="18" charset="0"/>
              <a:ea typeface="DejaVu Sans"/>
              <a:cs typeface="Times New Roman" panose="02020603050405020304" pitchFamily="18" charset="0"/>
            </a:endParaRPr>
          </a:p>
          <a:p>
            <a:pPr algn="r">
              <a:lnSpc>
                <a:spcPct val="100000"/>
              </a:lnSpc>
            </a:pPr>
            <a:r>
              <a:rPr lang="kk-KZ" sz="2000" b="1" dirty="0" smtClean="0">
                <a:latin typeface="Times New Roman" panose="02020603050405020304" pitchFamily="18" charset="0"/>
                <a:ea typeface="DejaVu Sans"/>
                <a:cs typeface="Times New Roman" panose="02020603050405020304" pitchFamily="18" charset="0"/>
              </a:rPr>
              <a:t>Қазақ тілі және әдебиті пәні мұғалімі </a:t>
            </a:r>
          </a:p>
          <a:p>
            <a:pPr algn="r">
              <a:lnSpc>
                <a:spcPct val="100000"/>
              </a:lnSpc>
            </a:pPr>
            <a:endParaRPr lang="kk-KZ" sz="2000" b="1" strike="noStrike" dirty="0" smtClean="0">
              <a:latin typeface="Times New Roman" panose="02020603050405020304" pitchFamily="18" charset="0"/>
              <a:ea typeface="DejaVu Sans"/>
              <a:cs typeface="Times New Roman" panose="02020603050405020304" pitchFamily="18" charset="0"/>
            </a:endParaRPr>
          </a:p>
          <a:p>
            <a:pPr algn="r">
              <a:lnSpc>
                <a:spcPct val="100000"/>
              </a:lnSpc>
            </a:pPr>
            <a:endParaRPr lang="kk-KZ" sz="2000" b="1" dirty="0" smtClean="0">
              <a:latin typeface="Times New Roman" panose="02020603050405020304" pitchFamily="18" charset="0"/>
              <a:ea typeface="DejaVu Sans"/>
              <a:cs typeface="Times New Roman" panose="02020603050405020304" pitchFamily="18" charset="0"/>
            </a:endParaRPr>
          </a:p>
          <a:p>
            <a:pPr algn="r">
              <a:lnSpc>
                <a:spcPct val="100000"/>
              </a:lnSpc>
            </a:pPr>
            <a:endParaRPr lang="kk-KZ" sz="2000" b="1" strike="noStrike" dirty="0" smtClean="0">
              <a:latin typeface="Times New Roman" panose="02020603050405020304" pitchFamily="18" charset="0"/>
              <a:ea typeface="DejaVu Sans"/>
              <a:cs typeface="Times New Roman" panose="02020603050405020304" pitchFamily="18" charset="0"/>
            </a:endParaRPr>
          </a:p>
          <a:p>
            <a:pPr algn="r">
              <a:lnSpc>
                <a:spcPct val="100000"/>
              </a:lnSpc>
            </a:pPr>
            <a:endParaRPr lang="kk-KZ" sz="2000" b="1" dirty="0" smtClean="0">
              <a:latin typeface="Times New Roman" panose="02020603050405020304" pitchFamily="18" charset="0"/>
              <a:ea typeface="DejaVu Sans"/>
              <a:cs typeface="Times New Roman" panose="02020603050405020304" pitchFamily="18" charset="0"/>
            </a:endParaRPr>
          </a:p>
          <a:p>
            <a:pPr algn="ctr"/>
            <a:endParaRPr lang="kk-KZ" sz="2000" b="1" dirty="0" smtClean="0">
              <a:latin typeface="Times New Roman" panose="02020603050405020304" pitchFamily="18" charset="0"/>
              <a:cs typeface="Times New Roman" panose="02020603050405020304" pitchFamily="18" charset="0"/>
            </a:endParaRPr>
          </a:p>
          <a:p>
            <a:pPr algn="ctr"/>
            <a:endParaRPr lang="kk-KZ" sz="2000" b="1" dirty="0">
              <a:latin typeface="Times New Roman" panose="02020603050405020304" pitchFamily="18" charset="0"/>
              <a:cs typeface="Times New Roman" panose="02020603050405020304" pitchFamily="18" charset="0"/>
            </a:endParaRPr>
          </a:p>
          <a:p>
            <a:pPr algn="ctr"/>
            <a:r>
              <a:rPr lang="kk-KZ" sz="2000" b="1" dirty="0" smtClean="0">
                <a:latin typeface="Times New Roman" panose="02020603050405020304" pitchFamily="18" charset="0"/>
                <a:cs typeface="Times New Roman" panose="02020603050405020304" pitchFamily="18" charset="0"/>
              </a:rPr>
              <a:t>2019-2020 </a:t>
            </a:r>
            <a:r>
              <a:rPr lang="kk-KZ" sz="2000" b="1" dirty="0">
                <a:latin typeface="Times New Roman" panose="02020603050405020304" pitchFamily="18" charset="0"/>
                <a:cs typeface="Times New Roman" panose="02020603050405020304" pitchFamily="18" charset="0"/>
              </a:rPr>
              <a:t>оқу жылы</a:t>
            </a:r>
            <a:endParaRPr lang="ru-RU" sz="2000" b="1" dirty="0">
              <a:latin typeface="Times New Roman" panose="02020603050405020304" pitchFamily="18" charset="0"/>
              <a:cs typeface="Times New Roman" panose="02020603050405020304" pitchFamily="18" charset="0"/>
            </a:endParaRPr>
          </a:p>
          <a:p>
            <a:pPr algn="r">
              <a:lnSpc>
                <a:spcPct val="100000"/>
              </a:lnSpc>
            </a:pPr>
            <a:endParaRPr sz="2000" b="1" dirty="0">
              <a:latin typeface="Times New Roman" panose="02020603050405020304" pitchFamily="18" charset="0"/>
              <a:cs typeface="Times New Roman" panose="02020603050405020304" pitchFamily="18" charset="0"/>
            </a:endParaRPr>
          </a:p>
          <a:p>
            <a:pPr algn="r">
              <a:lnSpc>
                <a:spcPct val="100000"/>
              </a:lnSpc>
            </a:pPr>
            <a:endParaRPr sz="2000" b="1" dirty="0">
              <a:latin typeface="Times New Roman" panose="02020603050405020304" pitchFamily="18" charset="0"/>
              <a:cs typeface="Times New Roman" panose="02020603050405020304" pitchFamily="18" charset="0"/>
            </a:endParaRPr>
          </a:p>
          <a:p>
            <a:pPr algn="ctr">
              <a:lnSpc>
                <a:spcPct val="100000"/>
              </a:lnSpc>
            </a:pPr>
            <a:endParaRPr lang="ru-RU" sz="2000" b="1" strike="noStrike" dirty="0" smtClean="0">
              <a:latin typeface="Times New Roman" panose="02020603050405020304" pitchFamily="18" charset="0"/>
              <a:ea typeface="DejaVu Sans"/>
              <a:cs typeface="Times New Roman" panose="02020603050405020304" pitchFamily="18" charset="0"/>
            </a:endParaRPr>
          </a:p>
          <a:p>
            <a:pPr algn="ctr">
              <a:lnSpc>
                <a:spcPct val="100000"/>
              </a:lnSpc>
            </a:pPr>
            <a:endParaRPr lang="ru-RU" sz="2000" b="1" dirty="0">
              <a:latin typeface="Times New Roman" panose="02020603050405020304" pitchFamily="18" charset="0"/>
              <a:ea typeface="DejaVu Sans"/>
              <a:cs typeface="Times New Roman" panose="02020603050405020304" pitchFamily="18" charset="0"/>
            </a:endParaRPr>
          </a:p>
          <a:p>
            <a:pPr algn="ctr">
              <a:lnSpc>
                <a:spcPct val="100000"/>
              </a:lnSpc>
            </a:pPr>
            <a:endParaRPr lang="ru-RU" sz="2000" b="1" strike="noStrike" dirty="0" smtClean="0">
              <a:latin typeface="Times New Roman" panose="02020603050405020304" pitchFamily="18" charset="0"/>
              <a:ea typeface="DejaVu Sans"/>
              <a:cs typeface="Times New Roman" panose="02020603050405020304" pitchFamily="18" charset="0"/>
            </a:endParaRPr>
          </a:p>
          <a:p>
            <a:pPr algn="ctr">
              <a:lnSpc>
                <a:spcPct val="100000"/>
              </a:lnSpc>
            </a:pPr>
            <a:endParaRPr lang="ru-RU" sz="2000" b="1" dirty="0">
              <a:latin typeface="Times New Roman" panose="02020603050405020304" pitchFamily="18" charset="0"/>
              <a:ea typeface="DejaVu Sans"/>
              <a:cs typeface="Times New Roman" panose="02020603050405020304" pitchFamily="18" charset="0"/>
            </a:endParaRPr>
          </a:p>
        </p:txBody>
      </p:sp>
    </p:spTree>
    <p:extLst>
      <p:ext uri="{BB962C8B-B14F-4D97-AF65-F5344CB8AC3E}">
        <p14:creationId xmlns:p14="http://schemas.microsoft.com/office/powerpoint/2010/main" val="313691523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Рисунок 3"/>
          <p:cNvPicPr/>
          <p:nvPr/>
        </p:nvPicPr>
        <p:blipFill>
          <a:blip r:embed="rId2"/>
          <a:stretch/>
        </p:blipFill>
        <p:spPr>
          <a:xfrm>
            <a:off x="3600" y="0"/>
            <a:ext cx="9140400" cy="6854400"/>
          </a:xfrm>
          <a:prstGeom prst="rect">
            <a:avLst/>
          </a:prstGeom>
          <a:ln>
            <a:noFill/>
          </a:ln>
        </p:spPr>
      </p:pic>
      <p:sp>
        <p:nvSpPr>
          <p:cNvPr id="2" name="Прямоугольник 1"/>
          <p:cNvSpPr/>
          <p:nvPr/>
        </p:nvSpPr>
        <p:spPr>
          <a:xfrm>
            <a:off x="899592" y="836711"/>
            <a:ext cx="7416824" cy="369332"/>
          </a:xfrm>
          <a:prstGeom prst="rect">
            <a:avLst/>
          </a:prstGeom>
        </p:spPr>
        <p:txBody>
          <a:bodyPr wrap="square">
            <a:spAutoFit/>
          </a:bodyPr>
          <a:lstStyle/>
          <a:p>
            <a:r>
              <a:rPr lang="ru-RU" b="0" i="0" dirty="0" smtClean="0">
                <a:solidFill>
                  <a:srgbClr val="000000"/>
                </a:solidFill>
                <a:effectLst/>
                <a:latin typeface="Open Sans"/>
              </a:rPr>
              <a:t> </a:t>
            </a:r>
            <a:endParaRPr lang="ru-RU"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27584" y="2564904"/>
            <a:ext cx="7488832" cy="369332"/>
          </a:xfrm>
          <a:prstGeom prst="rect">
            <a:avLst/>
          </a:prstGeom>
        </p:spPr>
        <p:txBody>
          <a:bodyPr wrap="square">
            <a:spAutoFit/>
          </a:bodyPr>
          <a:lstStyle/>
          <a:p>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endParaRPr lang="ru-RU"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94723" y="2934236"/>
            <a:ext cx="7848872" cy="3416320"/>
          </a:xfrm>
          <a:prstGeom prst="rect">
            <a:avLst/>
          </a:prstGeom>
        </p:spPr>
        <p:txBody>
          <a:bodyPr wrap="square">
            <a:spAutoFit/>
          </a:bodyPr>
          <a:lstStyle/>
          <a:p>
            <a:r>
              <a:rPr lang="ru-RU" b="1" dirty="0" err="1" smtClean="0"/>
              <a:t>Елбасымыз</a:t>
            </a:r>
            <a:r>
              <a:rPr lang="ru-RU" b="1" dirty="0" smtClean="0"/>
              <a:t> </a:t>
            </a:r>
            <a:r>
              <a:rPr lang="ru-RU" b="1" dirty="0" err="1" smtClean="0"/>
              <a:t>мақаласында</a:t>
            </a:r>
            <a:r>
              <a:rPr lang="ru-RU" b="1" dirty="0" smtClean="0"/>
              <a:t>: </a:t>
            </a:r>
            <a:r>
              <a:rPr lang="ru-RU" dirty="0" err="1" smtClean="0"/>
              <a:t>Бізге</a:t>
            </a:r>
            <a:r>
              <a:rPr lang="ru-RU" dirty="0"/>
              <a:t>, Абай </a:t>
            </a:r>
            <a:r>
              <a:rPr lang="ru-RU" dirty="0" err="1"/>
              <a:t>айтқандай</a:t>
            </a:r>
            <a:r>
              <a:rPr lang="ru-RU" dirty="0"/>
              <a:t>, </a:t>
            </a:r>
            <a:r>
              <a:rPr lang="ru-RU" dirty="0" err="1"/>
              <a:t>артық</a:t>
            </a:r>
            <a:r>
              <a:rPr lang="ru-RU" dirty="0"/>
              <a:t> </a:t>
            </a:r>
            <a:r>
              <a:rPr lang="ru-RU" dirty="0" err="1"/>
              <a:t>мақ­танға</a:t>
            </a:r>
            <a:r>
              <a:rPr lang="ru-RU" dirty="0"/>
              <a:t> </a:t>
            </a:r>
            <a:r>
              <a:rPr lang="ru-RU" dirty="0" err="1"/>
              <a:t>салыну</a:t>
            </a:r>
            <a:r>
              <a:rPr lang="ru-RU" dirty="0"/>
              <a:t>, </a:t>
            </a:r>
            <a:r>
              <a:rPr lang="ru-RU" dirty="0" err="1"/>
              <a:t>өзгені</a:t>
            </a:r>
            <a:r>
              <a:rPr lang="ru-RU" dirty="0"/>
              <a:t> </a:t>
            </a:r>
            <a:r>
              <a:rPr lang="ru-RU" dirty="0" err="1"/>
              <a:t>қор</a:t>
            </a:r>
            <a:r>
              <a:rPr lang="ru-RU" dirty="0"/>
              <a:t>, </a:t>
            </a:r>
            <a:r>
              <a:rPr lang="ru-RU" dirty="0" err="1"/>
              <a:t>өзімізді</a:t>
            </a:r>
            <a:r>
              <a:rPr lang="ru-RU" dirty="0"/>
              <a:t> </a:t>
            </a:r>
            <a:r>
              <a:rPr lang="ru-RU" dirty="0" err="1"/>
              <a:t>зор</a:t>
            </a:r>
            <a:r>
              <a:rPr lang="ru-RU" dirty="0"/>
              <a:t> </a:t>
            </a:r>
            <a:r>
              <a:rPr lang="ru-RU" dirty="0" err="1"/>
              <a:t>санау</a:t>
            </a:r>
            <a:r>
              <a:rPr lang="ru-RU" dirty="0"/>
              <a:t>, дау </a:t>
            </a:r>
            <a:r>
              <a:rPr lang="ru-RU" dirty="0" err="1"/>
              <a:t>қуу</a:t>
            </a:r>
            <a:r>
              <a:rPr lang="ru-RU" dirty="0"/>
              <a:t> </a:t>
            </a:r>
            <a:r>
              <a:rPr lang="ru-RU" dirty="0" err="1"/>
              <a:t>әсте</a:t>
            </a:r>
            <a:r>
              <a:rPr lang="ru-RU" dirty="0"/>
              <a:t> </a:t>
            </a:r>
            <a:r>
              <a:rPr lang="ru-RU" dirty="0" err="1"/>
              <a:t>жараспайды</a:t>
            </a:r>
            <a:r>
              <a:rPr lang="ru-RU" dirty="0"/>
              <a:t>. </a:t>
            </a:r>
            <a:r>
              <a:rPr lang="ru-RU" dirty="0" err="1"/>
              <a:t>Әр</a:t>
            </a:r>
            <a:r>
              <a:rPr lang="ru-RU" dirty="0"/>
              <a:t> </a:t>
            </a:r>
            <a:r>
              <a:rPr lang="ru-RU" dirty="0" err="1"/>
              <a:t>қадамымызды</a:t>
            </a:r>
            <a:r>
              <a:rPr lang="ru-RU" dirty="0"/>
              <a:t> </a:t>
            </a:r>
            <a:r>
              <a:rPr lang="ru-RU" dirty="0" err="1"/>
              <a:t>анық</a:t>
            </a:r>
            <a:r>
              <a:rPr lang="ru-RU" dirty="0"/>
              <a:t> </a:t>
            </a:r>
            <a:r>
              <a:rPr lang="ru-RU" dirty="0" err="1"/>
              <a:t>басып</a:t>
            </a:r>
            <a:r>
              <a:rPr lang="ru-RU" dirty="0"/>
              <a:t>, </a:t>
            </a:r>
            <a:r>
              <a:rPr lang="ru-RU" dirty="0" err="1"/>
              <a:t>әлемде</a:t>
            </a:r>
            <a:r>
              <a:rPr lang="ru-RU" dirty="0"/>
              <a:t> </a:t>
            </a:r>
            <a:r>
              <a:rPr lang="ru-RU" dirty="0" err="1"/>
              <a:t>және</a:t>
            </a:r>
            <a:r>
              <a:rPr lang="ru-RU" dirty="0"/>
              <a:t> </a:t>
            </a:r>
            <a:r>
              <a:rPr lang="ru-RU" dirty="0" err="1"/>
              <a:t>елімізде</a:t>
            </a:r>
            <a:r>
              <a:rPr lang="ru-RU" dirty="0"/>
              <a:t> </a:t>
            </a:r>
            <a:r>
              <a:rPr lang="ru-RU" dirty="0" err="1"/>
              <a:t>болып</a:t>
            </a:r>
            <a:r>
              <a:rPr lang="ru-RU" dirty="0"/>
              <a:t> </a:t>
            </a:r>
            <a:r>
              <a:rPr lang="ru-RU" dirty="0" err="1"/>
              <a:t>жатқан</a:t>
            </a:r>
            <a:r>
              <a:rPr lang="ru-RU" dirty="0"/>
              <a:t> </a:t>
            </a:r>
            <a:r>
              <a:rPr lang="ru-RU" dirty="0" err="1"/>
              <a:t>оқиғаларды</a:t>
            </a:r>
            <a:r>
              <a:rPr lang="ru-RU" dirty="0"/>
              <a:t> </a:t>
            </a:r>
            <a:r>
              <a:rPr lang="ru-RU" dirty="0" err="1"/>
              <a:t>байыппен</a:t>
            </a:r>
            <a:r>
              <a:rPr lang="ru-RU" dirty="0"/>
              <a:t> </a:t>
            </a:r>
            <a:r>
              <a:rPr lang="ru-RU" dirty="0" err="1"/>
              <a:t>сараптай</a:t>
            </a:r>
            <a:r>
              <a:rPr lang="ru-RU" dirty="0"/>
              <a:t> </a:t>
            </a:r>
            <a:r>
              <a:rPr lang="ru-RU" dirty="0" err="1"/>
              <a:t>білуіміз</a:t>
            </a:r>
            <a:r>
              <a:rPr lang="ru-RU" dirty="0"/>
              <a:t> </a:t>
            </a:r>
            <a:r>
              <a:rPr lang="ru-RU" dirty="0" err="1"/>
              <a:t>қажет</a:t>
            </a:r>
            <a:r>
              <a:rPr lang="ru-RU" dirty="0"/>
              <a:t>. </a:t>
            </a:r>
            <a:r>
              <a:rPr lang="ru-RU" dirty="0" err="1"/>
              <a:t>Тұрақтылық</a:t>
            </a:r>
            <a:r>
              <a:rPr lang="ru-RU" dirty="0"/>
              <a:t> пен </a:t>
            </a:r>
            <a:r>
              <a:rPr lang="ru-RU" dirty="0" err="1"/>
              <a:t>дамуымыздың</a:t>
            </a:r>
            <a:r>
              <a:rPr lang="ru-RU" dirty="0"/>
              <a:t> </a:t>
            </a:r>
            <a:r>
              <a:rPr lang="ru-RU" dirty="0" err="1"/>
              <a:t>кепілі</a:t>
            </a:r>
            <a:r>
              <a:rPr lang="ru-RU" dirty="0"/>
              <a:t> </a:t>
            </a:r>
            <a:r>
              <a:rPr lang="ru-RU" dirty="0" err="1"/>
              <a:t>болған</a:t>
            </a:r>
            <a:r>
              <a:rPr lang="ru-RU" dirty="0"/>
              <a:t> </a:t>
            </a:r>
            <a:r>
              <a:rPr lang="ru-RU" dirty="0" err="1"/>
              <a:t>татулық</a:t>
            </a:r>
            <a:r>
              <a:rPr lang="ru-RU" dirty="0"/>
              <a:t> пен </a:t>
            </a:r>
            <a:r>
              <a:rPr lang="ru-RU" dirty="0" err="1"/>
              <a:t>бірлікті</a:t>
            </a:r>
            <a:r>
              <a:rPr lang="ru-RU" dirty="0"/>
              <a:t> </a:t>
            </a:r>
            <a:r>
              <a:rPr lang="ru-RU" dirty="0" err="1"/>
              <a:t>бәрінен</a:t>
            </a:r>
            <a:r>
              <a:rPr lang="ru-RU" dirty="0"/>
              <a:t> </a:t>
            </a:r>
            <a:r>
              <a:rPr lang="ru-RU" dirty="0" err="1"/>
              <a:t>жоғары</a:t>
            </a:r>
            <a:r>
              <a:rPr lang="ru-RU" dirty="0"/>
              <a:t> </a:t>
            </a:r>
            <a:r>
              <a:rPr lang="ru-RU" dirty="0" err="1"/>
              <a:t>қойған</a:t>
            </a:r>
            <a:r>
              <a:rPr lang="ru-RU" dirty="0"/>
              <a:t> </a:t>
            </a:r>
            <a:r>
              <a:rPr lang="ru-RU" dirty="0" err="1"/>
              <a:t>абзал</a:t>
            </a:r>
            <a:r>
              <a:rPr lang="ru-RU" dirty="0"/>
              <a:t>. </a:t>
            </a:r>
            <a:r>
              <a:rPr lang="ru-RU" dirty="0" err="1"/>
              <a:t>Мемлекет</a:t>
            </a:r>
            <a:r>
              <a:rPr lang="ru-RU" dirty="0"/>
              <a:t> </a:t>
            </a:r>
            <a:r>
              <a:rPr lang="ru-RU" dirty="0" err="1"/>
              <a:t>мүддесін</a:t>
            </a:r>
            <a:r>
              <a:rPr lang="ru-RU" dirty="0"/>
              <a:t> </a:t>
            </a:r>
            <a:r>
              <a:rPr lang="ru-RU" dirty="0" err="1"/>
              <a:t>көздесек</a:t>
            </a:r>
            <a:r>
              <a:rPr lang="ru-RU" dirty="0"/>
              <a:t>, </a:t>
            </a:r>
            <a:r>
              <a:rPr lang="ru-RU" dirty="0" err="1"/>
              <a:t>әуелі</a:t>
            </a:r>
            <a:r>
              <a:rPr lang="ru-RU" dirty="0"/>
              <a:t> </a:t>
            </a:r>
            <a:r>
              <a:rPr lang="ru-RU" dirty="0" err="1"/>
              <a:t>сабақтастық</a:t>
            </a:r>
            <a:r>
              <a:rPr lang="ru-RU" dirty="0"/>
              <a:t> </a:t>
            </a:r>
            <a:r>
              <a:rPr lang="ru-RU" dirty="0" err="1"/>
              <a:t>сақталып</a:t>
            </a:r>
            <a:r>
              <a:rPr lang="ru-RU" dirty="0"/>
              <a:t>, </a:t>
            </a:r>
            <a:r>
              <a:rPr lang="ru-RU" dirty="0" err="1"/>
              <a:t>төгілген</a:t>
            </a:r>
            <a:r>
              <a:rPr lang="ru-RU" dirty="0"/>
              <a:t> тер мен </a:t>
            </a:r>
            <a:r>
              <a:rPr lang="ru-RU" dirty="0" err="1"/>
              <a:t>атқарған</a:t>
            </a:r>
            <a:r>
              <a:rPr lang="ru-RU" dirty="0"/>
              <a:t> </a:t>
            </a:r>
            <a:r>
              <a:rPr lang="ru-RU" dirty="0" err="1"/>
              <a:t>еңбектің</a:t>
            </a:r>
            <a:r>
              <a:rPr lang="ru-RU" dirty="0"/>
              <a:t> </a:t>
            </a:r>
            <a:r>
              <a:rPr lang="ru-RU" dirty="0" err="1"/>
              <a:t>далаға</a:t>
            </a:r>
            <a:r>
              <a:rPr lang="ru-RU" dirty="0"/>
              <a:t> </a:t>
            </a:r>
            <a:r>
              <a:rPr lang="ru-RU" dirty="0" err="1"/>
              <a:t>кетпеуін</a:t>
            </a:r>
            <a:r>
              <a:rPr lang="ru-RU" dirty="0"/>
              <a:t> </a:t>
            </a:r>
            <a:r>
              <a:rPr lang="ru-RU" dirty="0" err="1"/>
              <a:t>ойлайық</a:t>
            </a:r>
            <a:r>
              <a:rPr lang="ru-RU" dirty="0"/>
              <a:t>. </a:t>
            </a:r>
            <a:r>
              <a:rPr lang="ru-RU" dirty="0" err="1"/>
              <a:t>Осындай</a:t>
            </a:r>
            <a:r>
              <a:rPr lang="ru-RU" dirty="0"/>
              <a:t> </a:t>
            </a:r>
            <a:r>
              <a:rPr lang="ru-RU" dirty="0" err="1"/>
              <a:t>саясат</a:t>
            </a:r>
            <a:r>
              <a:rPr lang="ru-RU" dirty="0"/>
              <a:t> </a:t>
            </a:r>
            <a:r>
              <a:rPr lang="ru-RU" dirty="0" err="1"/>
              <a:t>жүргізген</a:t>
            </a:r>
            <a:r>
              <a:rPr lang="ru-RU" dirty="0"/>
              <a:t> </a:t>
            </a:r>
            <a:r>
              <a:rPr lang="ru-RU" dirty="0" err="1"/>
              <a:t>кезде</a:t>
            </a:r>
            <a:r>
              <a:rPr lang="ru-RU" dirty="0"/>
              <a:t> </a:t>
            </a:r>
            <a:r>
              <a:rPr lang="ru-RU" dirty="0" err="1"/>
              <a:t>ғана</a:t>
            </a:r>
            <a:r>
              <a:rPr lang="ru-RU" dirty="0"/>
              <a:t> </a:t>
            </a:r>
            <a:r>
              <a:rPr lang="ru-RU" dirty="0" err="1"/>
              <a:t>барлық</a:t>
            </a:r>
            <a:r>
              <a:rPr lang="ru-RU" dirty="0"/>
              <a:t> </a:t>
            </a:r>
            <a:r>
              <a:rPr lang="ru-RU" dirty="0" err="1"/>
              <a:t>стратегиялық</a:t>
            </a:r>
            <a:r>
              <a:rPr lang="ru-RU" dirty="0"/>
              <a:t> </a:t>
            </a:r>
            <a:r>
              <a:rPr lang="ru-RU" dirty="0" err="1"/>
              <a:t>мақсаттарымызға</a:t>
            </a:r>
            <a:r>
              <a:rPr lang="ru-RU" dirty="0"/>
              <a:t> </a:t>
            </a:r>
            <a:r>
              <a:rPr lang="ru-RU" dirty="0" err="1"/>
              <a:t>қол</a:t>
            </a:r>
            <a:r>
              <a:rPr lang="ru-RU" dirty="0"/>
              <a:t> </a:t>
            </a:r>
            <a:r>
              <a:rPr lang="ru-RU" dirty="0" err="1"/>
              <a:t>жеткізіп</a:t>
            </a:r>
            <a:r>
              <a:rPr lang="ru-RU" dirty="0"/>
              <a:t>, </a:t>
            </a:r>
            <a:r>
              <a:rPr lang="ru-RU" dirty="0" err="1"/>
              <a:t>Қазақстанды</a:t>
            </a:r>
            <a:r>
              <a:rPr lang="ru-RU" dirty="0"/>
              <a:t> </a:t>
            </a:r>
            <a:r>
              <a:rPr lang="ru-RU" dirty="0" err="1"/>
              <a:t>озық</a:t>
            </a:r>
            <a:r>
              <a:rPr lang="ru-RU" dirty="0"/>
              <a:t> </a:t>
            </a:r>
            <a:r>
              <a:rPr lang="ru-RU" dirty="0" err="1"/>
              <a:t>дамы­ған</a:t>
            </a:r>
            <a:r>
              <a:rPr lang="ru-RU" dirty="0"/>
              <a:t> </a:t>
            </a:r>
            <a:r>
              <a:rPr lang="ru-RU" dirty="0" err="1"/>
              <a:t>мемлекеттердің</a:t>
            </a:r>
            <a:r>
              <a:rPr lang="ru-RU" dirty="0"/>
              <a:t> </a:t>
            </a:r>
            <a:r>
              <a:rPr lang="ru-RU" dirty="0" err="1"/>
              <a:t>қатарына</a:t>
            </a:r>
            <a:r>
              <a:rPr lang="ru-RU" dirty="0"/>
              <a:t> </a:t>
            </a:r>
            <a:r>
              <a:rPr lang="ru-RU" dirty="0" err="1"/>
              <a:t>қоса</a:t>
            </a:r>
            <a:r>
              <a:rPr lang="ru-RU" dirty="0"/>
              <a:t> </a:t>
            </a:r>
            <a:r>
              <a:rPr lang="ru-RU" dirty="0" err="1"/>
              <a:t>аламыз</a:t>
            </a:r>
            <a:r>
              <a:rPr lang="ru-RU" dirty="0"/>
              <a:t>.</a:t>
            </a:r>
            <a:r>
              <a:rPr lang="ru-RU" dirty="0" smtClean="0"/>
              <a:t/>
            </a:r>
            <a:br>
              <a:rPr lang="ru-RU" dirty="0" smtClean="0"/>
            </a:br>
            <a:r>
              <a:rPr lang="ru-RU" dirty="0" smtClean="0"/>
              <a:t/>
            </a:r>
            <a:br>
              <a:rPr lang="ru-RU" dirty="0" smtClean="0"/>
            </a:br>
            <a:endParaRPr lang="ru-RU"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514" b="21136"/>
          <a:stretch/>
        </p:blipFill>
        <p:spPr bwMode="auto">
          <a:xfrm>
            <a:off x="2915816" y="664980"/>
            <a:ext cx="2232248" cy="2147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950080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Рисунок 3"/>
          <p:cNvPicPr/>
          <p:nvPr/>
        </p:nvPicPr>
        <p:blipFill>
          <a:blip r:embed="rId2"/>
          <a:stretch/>
        </p:blipFill>
        <p:spPr>
          <a:xfrm>
            <a:off x="3600" y="0"/>
            <a:ext cx="9140400" cy="6854400"/>
          </a:xfrm>
          <a:prstGeom prst="rect">
            <a:avLst/>
          </a:prstGeom>
          <a:ln>
            <a:noFill/>
          </a:ln>
        </p:spPr>
      </p:pic>
      <p:sp>
        <p:nvSpPr>
          <p:cNvPr id="2" name="Прямоугольник 1"/>
          <p:cNvSpPr/>
          <p:nvPr/>
        </p:nvSpPr>
        <p:spPr>
          <a:xfrm>
            <a:off x="899592" y="836711"/>
            <a:ext cx="7416824" cy="369332"/>
          </a:xfrm>
          <a:prstGeom prst="rect">
            <a:avLst/>
          </a:prstGeom>
        </p:spPr>
        <p:txBody>
          <a:bodyPr wrap="square">
            <a:spAutoFit/>
          </a:bodyPr>
          <a:lstStyle/>
          <a:p>
            <a:r>
              <a:rPr lang="ru-RU" b="0" i="0" dirty="0" smtClean="0">
                <a:solidFill>
                  <a:srgbClr val="000000"/>
                </a:solidFill>
                <a:effectLst/>
                <a:latin typeface="Open Sans"/>
              </a:rPr>
              <a:t> </a:t>
            </a:r>
            <a:endParaRPr lang="ru-RU"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27584" y="2564904"/>
            <a:ext cx="7488832" cy="369332"/>
          </a:xfrm>
          <a:prstGeom prst="rect">
            <a:avLst/>
          </a:prstGeom>
        </p:spPr>
        <p:txBody>
          <a:bodyPr wrap="square">
            <a:spAutoFit/>
          </a:bodyPr>
          <a:lstStyle/>
          <a:p>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endParaRPr lang="ru-RU"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94723" y="2934236"/>
            <a:ext cx="7848872" cy="646331"/>
          </a:xfrm>
          <a:prstGeom prst="rect">
            <a:avLst/>
          </a:prstGeom>
        </p:spPr>
        <p:txBody>
          <a:bodyPr wrap="square">
            <a:spAutoFit/>
          </a:bodyPr>
          <a:lstStyle/>
          <a:p>
            <a:r>
              <a:rPr lang="ru-RU" dirty="0" smtClean="0"/>
              <a:t/>
            </a:r>
            <a:br>
              <a:rPr lang="ru-RU" dirty="0" smtClean="0"/>
            </a:br>
            <a:endParaRPr lang="ru-RU" dirty="0"/>
          </a:p>
        </p:txBody>
      </p:sp>
      <p:sp>
        <p:nvSpPr>
          <p:cNvPr id="4" name="Прямоугольник 3"/>
          <p:cNvSpPr/>
          <p:nvPr/>
        </p:nvSpPr>
        <p:spPr>
          <a:xfrm>
            <a:off x="827584" y="548680"/>
            <a:ext cx="7571995" cy="7017306"/>
          </a:xfrm>
          <a:prstGeom prst="rect">
            <a:avLst/>
          </a:prstGeom>
        </p:spPr>
        <p:txBody>
          <a:bodyPr wrap="square">
            <a:spAutoFit/>
          </a:bodyPr>
          <a:lstStyle/>
          <a:p>
            <a:r>
              <a:rPr lang="ru-RU" dirty="0" err="1"/>
              <a:t>Біз</a:t>
            </a:r>
            <a:r>
              <a:rPr lang="ru-RU" dirty="0"/>
              <a:t> </a:t>
            </a:r>
            <a:r>
              <a:rPr lang="ru-RU" dirty="0" err="1"/>
              <a:t>Абайдың</a:t>
            </a:r>
            <a:r>
              <a:rPr lang="ru-RU" dirty="0"/>
              <a:t> «</a:t>
            </a:r>
            <a:r>
              <a:rPr lang="ru-RU" dirty="0" err="1"/>
              <a:t>толық</a:t>
            </a:r>
            <a:r>
              <a:rPr lang="ru-RU" dirty="0"/>
              <a:t> </a:t>
            </a:r>
            <a:r>
              <a:rPr lang="ru-RU" dirty="0" err="1"/>
              <a:t>адам</a:t>
            </a:r>
            <a:r>
              <a:rPr lang="ru-RU" dirty="0"/>
              <a:t>» </a:t>
            </a:r>
            <a:r>
              <a:rPr lang="ru-RU" dirty="0" err="1"/>
              <a:t>тұжыры­мын</a:t>
            </a:r>
            <a:r>
              <a:rPr lang="ru-RU" dirty="0"/>
              <a:t> </a:t>
            </a:r>
            <a:r>
              <a:rPr lang="ru-RU" dirty="0" err="1"/>
              <a:t>қайта</a:t>
            </a:r>
            <a:r>
              <a:rPr lang="ru-RU" dirty="0"/>
              <a:t> </a:t>
            </a:r>
            <a:r>
              <a:rPr lang="ru-RU" dirty="0" err="1"/>
              <a:t>зерделеуіміз</a:t>
            </a:r>
            <a:r>
              <a:rPr lang="ru-RU" dirty="0"/>
              <a:t> </a:t>
            </a:r>
            <a:r>
              <a:rPr lang="ru-RU" dirty="0" err="1"/>
              <a:t>керек</a:t>
            </a:r>
            <a:r>
              <a:rPr lang="ru-RU" dirty="0"/>
              <a:t>. </a:t>
            </a:r>
            <a:r>
              <a:rPr lang="ru-RU" dirty="0" err="1"/>
              <a:t>Бұл</a:t>
            </a:r>
            <a:r>
              <a:rPr lang="ru-RU" dirty="0"/>
              <a:t> </a:t>
            </a:r>
            <a:r>
              <a:rPr lang="ru-RU" dirty="0" err="1"/>
              <a:t>бағытта</a:t>
            </a:r>
            <a:r>
              <a:rPr lang="ru-RU" dirty="0"/>
              <a:t> </a:t>
            </a:r>
            <a:r>
              <a:rPr lang="ru-RU" dirty="0" err="1"/>
              <a:t>ғалымдарымыз</a:t>
            </a:r>
            <a:r>
              <a:rPr lang="ru-RU" dirty="0"/>
              <a:t> </a:t>
            </a:r>
            <a:r>
              <a:rPr lang="ru-RU" dirty="0" err="1"/>
              <a:t>тың</a:t>
            </a:r>
            <a:r>
              <a:rPr lang="ru-RU" dirty="0"/>
              <a:t> </a:t>
            </a:r>
            <a:r>
              <a:rPr lang="ru-RU" dirty="0" err="1"/>
              <a:t>зерттеу­лерді</a:t>
            </a:r>
            <a:r>
              <a:rPr lang="ru-RU" dirty="0"/>
              <a:t> </a:t>
            </a:r>
            <a:r>
              <a:rPr lang="ru-RU" dirty="0" err="1"/>
              <a:t>қолға</a:t>
            </a:r>
            <a:r>
              <a:rPr lang="ru-RU" dirty="0"/>
              <a:t> </a:t>
            </a:r>
            <a:r>
              <a:rPr lang="ru-RU" dirty="0" err="1"/>
              <a:t>алуы</a:t>
            </a:r>
            <a:r>
              <a:rPr lang="ru-RU" dirty="0"/>
              <a:t> </a:t>
            </a:r>
            <a:r>
              <a:rPr lang="ru-RU" dirty="0" err="1"/>
              <a:t>қажет</a:t>
            </a:r>
            <a:r>
              <a:rPr lang="ru-RU" dirty="0"/>
              <a:t>. «</a:t>
            </a:r>
            <a:r>
              <a:rPr lang="ru-RU" dirty="0" err="1"/>
              <a:t>Толық</a:t>
            </a:r>
            <a:r>
              <a:rPr lang="ru-RU" dirty="0"/>
              <a:t> </a:t>
            </a:r>
            <a:r>
              <a:rPr lang="ru-RU" dirty="0" err="1"/>
              <a:t>адам</a:t>
            </a:r>
            <a:r>
              <a:rPr lang="ru-RU" dirty="0"/>
              <a:t>» </a:t>
            </a:r>
            <a:r>
              <a:rPr lang="ru-RU" dirty="0" err="1"/>
              <a:t>концепциясы</a:t>
            </a:r>
            <a:r>
              <a:rPr lang="ru-RU" dirty="0"/>
              <a:t>, </a:t>
            </a:r>
            <a:r>
              <a:rPr lang="ru-RU" dirty="0" err="1"/>
              <a:t>шындап</a:t>
            </a:r>
            <a:r>
              <a:rPr lang="ru-RU" dirty="0"/>
              <a:t> </a:t>
            </a:r>
            <a:r>
              <a:rPr lang="ru-RU" dirty="0" err="1"/>
              <a:t>келген­де</a:t>
            </a:r>
            <a:r>
              <a:rPr lang="ru-RU" dirty="0"/>
              <a:t>, </a:t>
            </a:r>
            <a:r>
              <a:rPr lang="ru-RU" dirty="0" err="1"/>
              <a:t>өмірі­міздің</a:t>
            </a:r>
            <a:r>
              <a:rPr lang="ru-RU" dirty="0"/>
              <a:t> </a:t>
            </a:r>
            <a:r>
              <a:rPr lang="ru-RU" dirty="0" err="1"/>
              <a:t>кез</a:t>
            </a:r>
            <a:r>
              <a:rPr lang="ru-RU" dirty="0"/>
              <a:t> </a:t>
            </a:r>
            <a:r>
              <a:rPr lang="ru-RU" dirty="0" err="1"/>
              <a:t>келген</a:t>
            </a:r>
            <a:r>
              <a:rPr lang="ru-RU" dirty="0"/>
              <a:t> </a:t>
            </a:r>
            <a:r>
              <a:rPr lang="ru-RU" dirty="0" err="1"/>
              <a:t>саласының</a:t>
            </a:r>
            <a:r>
              <a:rPr lang="ru-RU" dirty="0"/>
              <a:t>, </a:t>
            </a:r>
            <a:r>
              <a:rPr lang="ru-RU" dirty="0" err="1"/>
              <a:t>мемле­кетті</a:t>
            </a:r>
            <a:r>
              <a:rPr lang="ru-RU" dirty="0"/>
              <a:t> </a:t>
            </a:r>
            <a:r>
              <a:rPr lang="ru-RU" dirty="0" err="1"/>
              <a:t>басқару</a:t>
            </a:r>
            <a:r>
              <a:rPr lang="ru-RU" dirty="0"/>
              <a:t> мен </a:t>
            </a:r>
            <a:r>
              <a:rPr lang="ru-RU" dirty="0" err="1"/>
              <a:t>білім</a:t>
            </a:r>
            <a:r>
              <a:rPr lang="ru-RU" dirty="0"/>
              <a:t> </a:t>
            </a:r>
            <a:r>
              <a:rPr lang="ru-RU" dirty="0" err="1"/>
              <a:t>жүйе­сінің</a:t>
            </a:r>
            <a:r>
              <a:rPr lang="ru-RU" dirty="0"/>
              <a:t>, биз­нес пен </a:t>
            </a:r>
            <a:r>
              <a:rPr lang="ru-RU" dirty="0" err="1"/>
              <a:t>отбасы</a:t>
            </a:r>
            <a:r>
              <a:rPr lang="ru-RU" dirty="0"/>
              <a:t> </a:t>
            </a:r>
            <a:r>
              <a:rPr lang="ru-RU" dirty="0" err="1"/>
              <a:t>институттары­ның</a:t>
            </a:r>
            <a:r>
              <a:rPr lang="ru-RU" dirty="0"/>
              <a:t> </a:t>
            </a:r>
            <a:r>
              <a:rPr lang="ru-RU" dirty="0" err="1"/>
              <a:t>негіз­гі</a:t>
            </a:r>
            <a:r>
              <a:rPr lang="ru-RU" dirty="0"/>
              <a:t> </a:t>
            </a:r>
            <a:r>
              <a:rPr lang="ru-RU" dirty="0" err="1"/>
              <a:t>тұғырына</a:t>
            </a:r>
            <a:r>
              <a:rPr lang="ru-RU" dirty="0"/>
              <a:t> </a:t>
            </a:r>
            <a:r>
              <a:rPr lang="ru-RU" dirty="0" err="1"/>
              <a:t>айналуы</a:t>
            </a:r>
            <a:r>
              <a:rPr lang="ru-RU" dirty="0"/>
              <a:t> </a:t>
            </a:r>
            <a:r>
              <a:rPr lang="ru-RU" dirty="0" err="1"/>
              <a:t>керек</a:t>
            </a:r>
            <a:r>
              <a:rPr lang="ru-RU" dirty="0"/>
              <a:t> </a:t>
            </a:r>
            <a:r>
              <a:rPr lang="ru-RU" dirty="0" err="1"/>
              <a:t>деп</a:t>
            </a:r>
            <a:r>
              <a:rPr lang="ru-RU" dirty="0"/>
              <a:t> </a:t>
            </a:r>
            <a:r>
              <a:rPr lang="ru-RU" dirty="0" err="1"/>
              <a:t>есеп­теймін</a:t>
            </a:r>
            <a:r>
              <a:rPr lang="ru-RU" dirty="0"/>
              <a:t>. Абай </a:t>
            </a:r>
            <a:r>
              <a:rPr lang="ru-RU" dirty="0" err="1"/>
              <a:t>шығармашылығына</a:t>
            </a:r>
            <a:r>
              <a:rPr lang="ru-RU" dirty="0"/>
              <a:t> </a:t>
            </a:r>
            <a:r>
              <a:rPr lang="ru-RU" dirty="0" err="1"/>
              <a:t>арқау</a:t>
            </a:r>
            <a:r>
              <a:rPr lang="ru-RU" dirty="0"/>
              <a:t> </a:t>
            </a:r>
            <a:r>
              <a:rPr lang="ru-RU" dirty="0" err="1"/>
              <a:t>болған</a:t>
            </a:r>
            <a:r>
              <a:rPr lang="ru-RU" dirty="0"/>
              <a:t> </a:t>
            </a:r>
            <a:r>
              <a:rPr lang="ru-RU" dirty="0" err="1"/>
              <a:t>тақырыптың</a:t>
            </a:r>
            <a:r>
              <a:rPr lang="ru-RU" dirty="0"/>
              <a:t> </a:t>
            </a:r>
            <a:r>
              <a:rPr lang="ru-RU" dirty="0" err="1"/>
              <a:t>бірі</a:t>
            </a:r>
            <a:r>
              <a:rPr lang="ru-RU" dirty="0"/>
              <a:t> – </a:t>
            </a:r>
            <a:r>
              <a:rPr lang="ru-RU" dirty="0" err="1"/>
              <a:t>масыл­дықпен</a:t>
            </a:r>
            <a:r>
              <a:rPr lang="ru-RU" dirty="0"/>
              <a:t> </a:t>
            </a:r>
            <a:r>
              <a:rPr lang="ru-RU" dirty="0" err="1"/>
              <a:t>күрес</a:t>
            </a:r>
            <a:r>
              <a:rPr lang="ru-RU" dirty="0"/>
              <a:t>. </a:t>
            </a:r>
            <a:r>
              <a:rPr lang="ru-RU" dirty="0" err="1"/>
              <a:t>Ақын</a:t>
            </a:r>
            <a:r>
              <a:rPr lang="ru-RU" dirty="0"/>
              <a:t> </a:t>
            </a:r>
            <a:r>
              <a:rPr lang="ru-RU" dirty="0" err="1"/>
              <a:t>үнемі</a:t>
            </a:r>
            <a:r>
              <a:rPr lang="ru-RU" dirty="0"/>
              <a:t> </a:t>
            </a:r>
            <a:r>
              <a:rPr lang="ru-RU" dirty="0" err="1"/>
              <a:t>уайымсыз</a:t>
            </a:r>
            <a:r>
              <a:rPr lang="ru-RU" dirty="0"/>
              <a:t> </a:t>
            </a:r>
            <a:r>
              <a:rPr lang="ru-RU" dirty="0" err="1"/>
              <a:t>салғырттыққа</a:t>
            </a:r>
            <a:r>
              <a:rPr lang="ru-RU" dirty="0"/>
              <a:t>, </a:t>
            </a:r>
            <a:r>
              <a:rPr lang="ru-RU" dirty="0" err="1"/>
              <a:t>ойын-күлкіге</a:t>
            </a:r>
            <a:r>
              <a:rPr lang="ru-RU" dirty="0"/>
              <a:t> </a:t>
            </a:r>
            <a:r>
              <a:rPr lang="ru-RU" dirty="0" err="1"/>
              <a:t>салын­бай</a:t>
            </a:r>
            <a:r>
              <a:rPr lang="ru-RU" dirty="0"/>
              <a:t>, </a:t>
            </a:r>
            <a:r>
              <a:rPr lang="ru-RU" dirty="0" err="1"/>
              <a:t>сергек</a:t>
            </a:r>
            <a:r>
              <a:rPr lang="ru-RU" dirty="0"/>
              <a:t> </a:t>
            </a:r>
            <a:r>
              <a:rPr lang="ru-RU" dirty="0" err="1"/>
              <a:t>болуға</a:t>
            </a:r>
            <a:r>
              <a:rPr lang="ru-RU" dirty="0"/>
              <a:t> </a:t>
            </a:r>
            <a:r>
              <a:rPr lang="ru-RU" dirty="0" err="1"/>
              <a:t>үндейді</a:t>
            </a:r>
            <a:r>
              <a:rPr lang="ru-RU" dirty="0"/>
              <a:t>. Оны </a:t>
            </a:r>
            <a:r>
              <a:rPr lang="ru-RU" dirty="0" err="1"/>
              <a:t>ұдайы</a:t>
            </a:r>
            <a:r>
              <a:rPr lang="ru-RU" dirty="0"/>
              <a:t> </a:t>
            </a:r>
            <a:r>
              <a:rPr lang="ru-RU" dirty="0" err="1"/>
              <a:t>ең­бек</a:t>
            </a:r>
            <a:r>
              <a:rPr lang="ru-RU" dirty="0"/>
              <a:t> </a:t>
            </a:r>
            <a:r>
              <a:rPr lang="ru-RU" dirty="0" err="1"/>
              <a:t>арқылы</a:t>
            </a:r>
            <a:r>
              <a:rPr lang="ru-RU" dirty="0"/>
              <a:t> </a:t>
            </a:r>
            <a:r>
              <a:rPr lang="ru-RU" dirty="0" err="1"/>
              <a:t>шыңдап</a:t>
            </a:r>
            <a:r>
              <a:rPr lang="ru-RU" dirty="0"/>
              <a:t> </a:t>
            </a:r>
            <a:r>
              <a:rPr lang="ru-RU" dirty="0" err="1"/>
              <a:t>отыруды</a:t>
            </a:r>
            <a:r>
              <a:rPr lang="ru-RU" dirty="0"/>
              <a:t> </a:t>
            </a:r>
            <a:r>
              <a:rPr lang="ru-RU" dirty="0" err="1"/>
              <a:t>құп</a:t>
            </a:r>
            <a:r>
              <a:rPr lang="ru-RU" dirty="0"/>
              <a:t> </a:t>
            </a:r>
            <a:r>
              <a:rPr lang="ru-RU" dirty="0" err="1"/>
              <a:t>көре­ді</a:t>
            </a:r>
            <a:r>
              <a:rPr lang="ru-RU" dirty="0"/>
              <a:t>. </a:t>
            </a:r>
            <a:r>
              <a:rPr lang="ru-RU" dirty="0" err="1"/>
              <a:t>Сонымен</a:t>
            </a:r>
            <a:r>
              <a:rPr lang="ru-RU" dirty="0"/>
              <a:t> </a:t>
            </a:r>
            <a:r>
              <a:rPr lang="ru-RU" dirty="0" err="1"/>
              <a:t>қатар</a:t>
            </a:r>
            <a:r>
              <a:rPr lang="ru-RU" dirty="0"/>
              <a:t> </a:t>
            </a:r>
            <a:r>
              <a:rPr lang="ru-RU" dirty="0" err="1"/>
              <a:t>орынды</a:t>
            </a:r>
            <a:r>
              <a:rPr lang="ru-RU" dirty="0"/>
              <a:t> </a:t>
            </a:r>
            <a:r>
              <a:rPr lang="ru-RU" dirty="0" err="1"/>
              <a:t>әре­кет­­тің</a:t>
            </a:r>
            <a:r>
              <a:rPr lang="ru-RU" dirty="0"/>
              <a:t> </a:t>
            </a:r>
            <a:r>
              <a:rPr lang="ru-RU" dirty="0" err="1"/>
              <a:t>уайым-қайғыны</a:t>
            </a:r>
            <a:r>
              <a:rPr lang="ru-RU" dirty="0"/>
              <a:t> </a:t>
            </a:r>
            <a:r>
              <a:rPr lang="ru-RU" dirty="0" err="1"/>
              <a:t>жеңетінін</a:t>
            </a:r>
            <a:r>
              <a:rPr lang="ru-RU" dirty="0"/>
              <a:t> </a:t>
            </a:r>
            <a:r>
              <a:rPr lang="ru-RU" dirty="0" err="1"/>
              <a:t>дәлел­­деп</a:t>
            </a:r>
            <a:r>
              <a:rPr lang="ru-RU" dirty="0"/>
              <a:t>, </a:t>
            </a:r>
            <a:r>
              <a:rPr lang="ru-RU" dirty="0" err="1"/>
              <a:t>масылдықпен</a:t>
            </a:r>
            <a:r>
              <a:rPr lang="ru-RU" dirty="0"/>
              <a:t> </a:t>
            </a:r>
            <a:r>
              <a:rPr lang="ru-RU" dirty="0" err="1"/>
              <a:t>күрестің</a:t>
            </a:r>
            <a:r>
              <a:rPr lang="ru-RU" dirty="0"/>
              <a:t> </a:t>
            </a:r>
            <a:r>
              <a:rPr lang="ru-RU" dirty="0" err="1"/>
              <a:t>психо­ло­­гия­лық</a:t>
            </a:r>
            <a:r>
              <a:rPr lang="ru-RU" dirty="0"/>
              <a:t> </a:t>
            </a:r>
            <a:r>
              <a:rPr lang="ru-RU" dirty="0" err="1"/>
              <a:t>қырларына</a:t>
            </a:r>
            <a:r>
              <a:rPr lang="ru-RU" dirty="0"/>
              <a:t> </a:t>
            </a:r>
            <a:r>
              <a:rPr lang="ru-RU" dirty="0" err="1"/>
              <a:t>терең</a:t>
            </a:r>
            <a:r>
              <a:rPr lang="ru-RU" dirty="0"/>
              <a:t> </a:t>
            </a:r>
            <a:r>
              <a:rPr lang="ru-RU" dirty="0" err="1"/>
              <a:t>бойлайды</a:t>
            </a:r>
            <a:r>
              <a:rPr lang="ru-RU" dirty="0"/>
              <a:t>. </a:t>
            </a:r>
            <a:r>
              <a:rPr lang="ru-RU" dirty="0" err="1"/>
              <a:t>Қазір</a:t>
            </a:r>
            <a:r>
              <a:rPr lang="ru-RU" dirty="0"/>
              <a:t> </a:t>
            </a:r>
            <a:r>
              <a:rPr lang="ru-RU" dirty="0" err="1"/>
              <a:t>біз</a:t>
            </a:r>
            <a:r>
              <a:rPr lang="ru-RU" dirty="0"/>
              <a:t> </a:t>
            </a:r>
            <a:r>
              <a:rPr lang="ru-RU" dirty="0" err="1"/>
              <a:t>көп</a:t>
            </a:r>
            <a:r>
              <a:rPr lang="ru-RU" dirty="0"/>
              <a:t> </a:t>
            </a:r>
            <a:r>
              <a:rPr lang="ru-RU" dirty="0" err="1"/>
              <a:t>айтып</a:t>
            </a:r>
            <a:r>
              <a:rPr lang="ru-RU" dirty="0"/>
              <a:t> </a:t>
            </a:r>
            <a:r>
              <a:rPr lang="ru-RU" dirty="0" err="1"/>
              <a:t>жүрген</a:t>
            </a:r>
            <a:r>
              <a:rPr lang="ru-RU" dirty="0"/>
              <a:t> </a:t>
            </a:r>
            <a:r>
              <a:rPr lang="ru-RU" dirty="0" err="1"/>
              <a:t>эмоцио­нал­ды</a:t>
            </a:r>
            <a:r>
              <a:rPr lang="ru-RU" dirty="0"/>
              <a:t> </a:t>
            </a:r>
            <a:r>
              <a:rPr lang="ru-RU" dirty="0" err="1"/>
              <a:t>интеллектіге</a:t>
            </a:r>
            <a:r>
              <a:rPr lang="ru-RU" dirty="0"/>
              <a:t> де </a:t>
            </a:r>
            <a:r>
              <a:rPr lang="ru-RU" dirty="0" err="1"/>
              <a:t>сол</a:t>
            </a:r>
            <a:r>
              <a:rPr lang="ru-RU" dirty="0"/>
              <a:t> </a:t>
            </a:r>
            <a:r>
              <a:rPr lang="ru-RU" dirty="0" err="1"/>
              <a:t>тұста</a:t>
            </a:r>
            <a:r>
              <a:rPr lang="ru-RU" dirty="0"/>
              <a:t> </a:t>
            </a:r>
            <a:r>
              <a:rPr lang="ru-RU" dirty="0" err="1"/>
              <a:t>назар</a:t>
            </a:r>
            <a:r>
              <a:rPr lang="ru-RU" dirty="0"/>
              <a:t> </a:t>
            </a:r>
            <a:r>
              <a:rPr lang="ru-RU" dirty="0" err="1"/>
              <a:t>ау­дар­ды</a:t>
            </a:r>
            <a:r>
              <a:rPr lang="ru-RU" dirty="0"/>
              <a:t>. </a:t>
            </a:r>
            <a:r>
              <a:rPr lang="ru-RU" dirty="0" err="1"/>
              <a:t>Мақтан</a:t>
            </a:r>
            <a:r>
              <a:rPr lang="ru-RU" dirty="0"/>
              <a:t> мен </a:t>
            </a:r>
            <a:r>
              <a:rPr lang="ru-RU" dirty="0" err="1"/>
              <a:t>масылдық</a:t>
            </a:r>
            <a:r>
              <a:rPr lang="ru-RU" dirty="0"/>
              <a:t> </a:t>
            </a:r>
            <a:r>
              <a:rPr lang="ru-RU" dirty="0" err="1"/>
              <a:t>психоло­­гия­дан</a:t>
            </a:r>
            <a:r>
              <a:rPr lang="ru-RU" dirty="0"/>
              <a:t> </a:t>
            </a:r>
            <a:r>
              <a:rPr lang="ru-RU" dirty="0" err="1"/>
              <a:t>арылып</a:t>
            </a:r>
            <a:r>
              <a:rPr lang="ru-RU" dirty="0"/>
              <a:t>, </a:t>
            </a:r>
            <a:r>
              <a:rPr lang="ru-RU" dirty="0" err="1"/>
              <a:t>қайраттанып</a:t>
            </a:r>
            <a:r>
              <a:rPr lang="ru-RU" dirty="0"/>
              <a:t> </a:t>
            </a:r>
            <a:r>
              <a:rPr lang="ru-RU" dirty="0" err="1"/>
              <a:t>еңбек</a:t>
            </a:r>
            <a:r>
              <a:rPr lang="ru-RU" dirty="0"/>
              <a:t> </a:t>
            </a:r>
            <a:r>
              <a:rPr lang="ru-RU" dirty="0" err="1"/>
              <a:t>етуді</a:t>
            </a:r>
            <a:r>
              <a:rPr lang="ru-RU" dirty="0"/>
              <a:t>, </a:t>
            </a:r>
            <a:r>
              <a:rPr lang="ru-RU" dirty="0" err="1"/>
              <a:t>талаптанып</a:t>
            </a:r>
            <a:r>
              <a:rPr lang="ru-RU" dirty="0"/>
              <a:t> </a:t>
            </a:r>
            <a:r>
              <a:rPr lang="ru-RU" dirty="0" err="1"/>
              <a:t>білім</a:t>
            </a:r>
            <a:r>
              <a:rPr lang="ru-RU" dirty="0"/>
              <a:t> </a:t>
            </a:r>
            <a:r>
              <a:rPr lang="ru-RU" dirty="0" err="1"/>
              <a:t>іздеуді</a:t>
            </a:r>
            <a:r>
              <a:rPr lang="ru-RU" dirty="0"/>
              <a:t> </a:t>
            </a:r>
            <a:r>
              <a:rPr lang="ru-RU" dirty="0" err="1"/>
              <a:t>насихат­таған</a:t>
            </a:r>
            <a:r>
              <a:rPr lang="ru-RU" dirty="0"/>
              <a:t>. Абай </a:t>
            </a:r>
            <a:r>
              <a:rPr lang="ru-RU" dirty="0" err="1"/>
              <a:t>өлеңдеріндегі</a:t>
            </a:r>
            <a:r>
              <a:rPr lang="ru-RU" dirty="0"/>
              <a:t> «</a:t>
            </a:r>
            <a:r>
              <a:rPr lang="ru-RU" dirty="0" err="1"/>
              <a:t>Еңбек</a:t>
            </a:r>
            <a:r>
              <a:rPr lang="ru-RU" dirty="0"/>
              <a:t> </a:t>
            </a:r>
            <a:r>
              <a:rPr lang="ru-RU" dirty="0" err="1"/>
              <a:t>етсең</a:t>
            </a:r>
            <a:r>
              <a:rPr lang="ru-RU" dirty="0"/>
              <a:t> </a:t>
            </a:r>
            <a:r>
              <a:rPr lang="ru-RU" dirty="0" err="1"/>
              <a:t>ерінбей</a:t>
            </a:r>
            <a:r>
              <a:rPr lang="ru-RU" dirty="0"/>
              <a:t>, </a:t>
            </a:r>
            <a:r>
              <a:rPr lang="ru-RU" dirty="0" err="1"/>
              <a:t>Тояды</a:t>
            </a:r>
            <a:r>
              <a:rPr lang="ru-RU" dirty="0"/>
              <a:t> </a:t>
            </a:r>
            <a:r>
              <a:rPr lang="ru-RU" dirty="0" err="1"/>
              <a:t>қарның</a:t>
            </a:r>
            <a:r>
              <a:rPr lang="ru-RU" dirty="0"/>
              <a:t> </a:t>
            </a:r>
            <a:r>
              <a:rPr lang="ru-RU" dirty="0" err="1"/>
              <a:t>тіленбей</a:t>
            </a:r>
            <a:r>
              <a:rPr lang="ru-RU" dirty="0"/>
              <a:t>», «</a:t>
            </a:r>
            <a:r>
              <a:rPr lang="ru-RU" dirty="0" err="1"/>
              <a:t>Тамағы</a:t>
            </a:r>
            <a:r>
              <a:rPr lang="ru-RU" dirty="0"/>
              <a:t> </a:t>
            </a:r>
            <a:r>
              <a:rPr lang="ru-RU" dirty="0" err="1"/>
              <a:t>тоқтық</a:t>
            </a:r>
            <a:r>
              <a:rPr lang="ru-RU" dirty="0"/>
              <a:t>, </a:t>
            </a:r>
            <a:r>
              <a:rPr lang="ru-RU" dirty="0" err="1"/>
              <a:t>Жұмысы</a:t>
            </a:r>
            <a:r>
              <a:rPr lang="ru-RU" dirty="0"/>
              <a:t> </a:t>
            </a:r>
            <a:r>
              <a:rPr lang="ru-RU" dirty="0" err="1"/>
              <a:t>жоқтық</a:t>
            </a:r>
            <a:r>
              <a:rPr lang="ru-RU" dirty="0"/>
              <a:t>, </a:t>
            </a:r>
            <a:r>
              <a:rPr lang="ru-RU" dirty="0" err="1"/>
              <a:t>Аздырар</a:t>
            </a:r>
            <a:r>
              <a:rPr lang="ru-RU" dirty="0"/>
              <a:t> </a:t>
            </a:r>
            <a:r>
              <a:rPr lang="ru-RU" dirty="0" err="1"/>
              <a:t>адам</a:t>
            </a:r>
            <a:r>
              <a:rPr lang="ru-RU" dirty="0"/>
              <a:t> </a:t>
            </a:r>
            <a:r>
              <a:rPr lang="ru-RU" dirty="0" err="1"/>
              <a:t>баласын</a:t>
            </a:r>
            <a:r>
              <a:rPr lang="ru-RU" dirty="0"/>
              <a:t>», «</a:t>
            </a:r>
            <a:r>
              <a:rPr lang="ru-RU" dirty="0" err="1"/>
              <a:t>Өзіңе</a:t>
            </a:r>
            <a:r>
              <a:rPr lang="ru-RU" dirty="0"/>
              <a:t> сен, </a:t>
            </a:r>
            <a:r>
              <a:rPr lang="ru-RU" dirty="0" err="1"/>
              <a:t>өзіңді</a:t>
            </a:r>
            <a:r>
              <a:rPr lang="ru-RU" dirty="0"/>
              <a:t> </a:t>
            </a:r>
            <a:r>
              <a:rPr lang="ru-RU" dirty="0" err="1"/>
              <a:t>алып</a:t>
            </a:r>
            <a:r>
              <a:rPr lang="ru-RU" dirty="0"/>
              <a:t> </a:t>
            </a:r>
            <a:r>
              <a:rPr lang="ru-RU" dirty="0" err="1"/>
              <a:t>шығар</a:t>
            </a:r>
            <a:r>
              <a:rPr lang="ru-RU" dirty="0"/>
              <a:t>, </a:t>
            </a:r>
            <a:r>
              <a:rPr lang="ru-RU" dirty="0" err="1"/>
              <a:t>Еңбегің</a:t>
            </a:r>
            <a:r>
              <a:rPr lang="ru-RU" dirty="0"/>
              <a:t> мен </a:t>
            </a:r>
            <a:r>
              <a:rPr lang="ru-RU" dirty="0" err="1"/>
              <a:t>ақылың</a:t>
            </a:r>
            <a:r>
              <a:rPr lang="ru-RU" dirty="0"/>
              <a:t> </a:t>
            </a:r>
            <a:r>
              <a:rPr lang="ru-RU" dirty="0" err="1"/>
              <a:t>екі</a:t>
            </a:r>
            <a:r>
              <a:rPr lang="ru-RU" dirty="0"/>
              <a:t> </a:t>
            </a:r>
            <a:r>
              <a:rPr lang="ru-RU" dirty="0" err="1"/>
              <a:t>жақтап</a:t>
            </a:r>
            <a:r>
              <a:rPr lang="ru-RU" dirty="0"/>
              <a:t>» – </a:t>
            </a:r>
            <a:r>
              <a:rPr lang="ru-RU" dirty="0" err="1"/>
              <a:t>деген</a:t>
            </a:r>
            <a:r>
              <a:rPr lang="ru-RU" dirty="0"/>
              <a:t> </a:t>
            </a:r>
            <a:r>
              <a:rPr lang="ru-RU" dirty="0" err="1"/>
              <a:t>қазыналы</a:t>
            </a:r>
            <a:r>
              <a:rPr lang="ru-RU" dirty="0"/>
              <a:t> </a:t>
            </a:r>
            <a:r>
              <a:rPr lang="ru-RU" dirty="0" err="1"/>
              <a:t>ойлар</a:t>
            </a:r>
            <a:r>
              <a:rPr lang="ru-RU" dirty="0"/>
              <a:t> </a:t>
            </a:r>
            <a:r>
              <a:rPr lang="ru-RU" dirty="0" err="1"/>
              <a:t>бәрімізге</a:t>
            </a:r>
            <a:r>
              <a:rPr lang="ru-RU" dirty="0"/>
              <a:t> </a:t>
            </a:r>
            <a:r>
              <a:rPr lang="ru-RU" dirty="0" err="1"/>
              <a:t>жақсы</a:t>
            </a:r>
            <a:r>
              <a:rPr lang="ru-RU" dirty="0"/>
              <a:t> </a:t>
            </a:r>
            <a:r>
              <a:rPr lang="ru-RU" dirty="0" err="1"/>
              <a:t>таныс</a:t>
            </a:r>
            <a:r>
              <a:rPr lang="ru-RU" dirty="0"/>
              <a:t>. </a:t>
            </a:r>
            <a:r>
              <a:rPr lang="ru-RU" dirty="0" err="1"/>
              <a:t>Әр</a:t>
            </a:r>
            <a:r>
              <a:rPr lang="ru-RU" dirty="0"/>
              <a:t> </a:t>
            </a:r>
            <a:r>
              <a:rPr lang="ru-RU" dirty="0" err="1"/>
              <a:t>адам</a:t>
            </a:r>
            <a:r>
              <a:rPr lang="ru-RU" dirty="0"/>
              <a:t> осы </a:t>
            </a:r>
            <a:r>
              <a:rPr lang="ru-RU" dirty="0" err="1"/>
              <a:t>түйінді</a:t>
            </a:r>
            <a:r>
              <a:rPr lang="ru-RU" dirty="0"/>
              <a:t> </a:t>
            </a:r>
            <a:r>
              <a:rPr lang="ru-RU" dirty="0" err="1"/>
              <a:t>тұжырымдарды</a:t>
            </a:r>
            <a:r>
              <a:rPr lang="ru-RU" dirty="0"/>
              <a:t> </a:t>
            </a:r>
            <a:r>
              <a:rPr lang="ru-RU" dirty="0" err="1"/>
              <a:t>санасына</a:t>
            </a:r>
            <a:r>
              <a:rPr lang="ru-RU" dirty="0"/>
              <a:t> </a:t>
            </a:r>
            <a:r>
              <a:rPr lang="ru-RU" dirty="0" err="1"/>
              <a:t>берік</a:t>
            </a:r>
            <a:r>
              <a:rPr lang="ru-RU" dirty="0"/>
              <a:t> </a:t>
            </a:r>
            <a:r>
              <a:rPr lang="ru-RU" dirty="0" err="1"/>
              <a:t>тоқып</a:t>
            </a:r>
            <a:r>
              <a:rPr lang="ru-RU" dirty="0"/>
              <a:t>, </a:t>
            </a:r>
            <a:r>
              <a:rPr lang="ru-RU" dirty="0" err="1"/>
              <a:t>өзінің</a:t>
            </a:r>
            <a:r>
              <a:rPr lang="ru-RU" dirty="0"/>
              <a:t> </a:t>
            </a:r>
            <a:r>
              <a:rPr lang="ru-RU" dirty="0" err="1"/>
              <a:t>тынымсыз</a:t>
            </a:r>
            <a:r>
              <a:rPr lang="ru-RU" dirty="0"/>
              <a:t>, </a:t>
            </a:r>
            <a:r>
              <a:rPr lang="ru-RU" dirty="0" err="1"/>
              <a:t>адал</a:t>
            </a:r>
            <a:r>
              <a:rPr lang="ru-RU" dirty="0"/>
              <a:t> </a:t>
            </a:r>
            <a:r>
              <a:rPr lang="ru-RU" dirty="0" err="1"/>
              <a:t>ең­бегі­мен</a:t>
            </a:r>
            <a:r>
              <a:rPr lang="ru-RU" dirty="0"/>
              <a:t> </a:t>
            </a:r>
            <a:r>
              <a:rPr lang="ru-RU" dirty="0" err="1"/>
              <a:t>айналасына</a:t>
            </a:r>
            <a:r>
              <a:rPr lang="ru-RU" dirty="0"/>
              <a:t> </a:t>
            </a:r>
            <a:r>
              <a:rPr lang="ru-RU" dirty="0" err="1"/>
              <a:t>үлгі</a:t>
            </a:r>
            <a:r>
              <a:rPr lang="ru-RU" dirty="0"/>
              <a:t> </a:t>
            </a:r>
            <a:r>
              <a:rPr lang="ru-RU" dirty="0" err="1"/>
              <a:t>болуы</a:t>
            </a:r>
            <a:r>
              <a:rPr lang="ru-RU" dirty="0"/>
              <a:t> </a:t>
            </a:r>
            <a:r>
              <a:rPr lang="ru-RU" dirty="0" err="1"/>
              <a:t>керек</a:t>
            </a:r>
            <a:r>
              <a:rPr lang="ru-RU" dirty="0" smtClean="0"/>
              <a:t>. </a:t>
            </a:r>
            <a:r>
              <a:rPr lang="ru-RU" dirty="0" err="1" smtClean="0"/>
              <a:t>Біз</a:t>
            </a:r>
            <a:r>
              <a:rPr lang="ru-RU" dirty="0" smtClean="0"/>
              <a:t> </a:t>
            </a:r>
            <a:r>
              <a:rPr lang="ru-RU" dirty="0" err="1" smtClean="0"/>
              <a:t>Абайдың</a:t>
            </a:r>
            <a:r>
              <a:rPr lang="ru-RU" dirty="0" smtClean="0"/>
              <a:t> «</a:t>
            </a:r>
            <a:r>
              <a:rPr lang="ru-RU" dirty="0" err="1" smtClean="0"/>
              <a:t>толық</a:t>
            </a:r>
            <a:r>
              <a:rPr lang="ru-RU" dirty="0" smtClean="0"/>
              <a:t> </a:t>
            </a:r>
            <a:r>
              <a:rPr lang="ru-RU" dirty="0" err="1" smtClean="0"/>
              <a:t>адам</a:t>
            </a:r>
            <a:r>
              <a:rPr lang="ru-RU" dirty="0" smtClean="0"/>
              <a:t>» </a:t>
            </a:r>
            <a:r>
              <a:rPr lang="ru-RU" dirty="0" err="1" smtClean="0"/>
              <a:t>тұжыры­мын</a:t>
            </a:r>
            <a:r>
              <a:rPr lang="ru-RU" dirty="0" smtClean="0"/>
              <a:t> </a:t>
            </a:r>
            <a:r>
              <a:rPr lang="ru-RU" dirty="0" err="1" smtClean="0"/>
              <a:t>қайта</a:t>
            </a:r>
            <a:r>
              <a:rPr lang="ru-RU" dirty="0" smtClean="0"/>
              <a:t> </a:t>
            </a:r>
            <a:r>
              <a:rPr lang="ru-RU" dirty="0" err="1" smtClean="0"/>
              <a:t>зерделеуіміз</a:t>
            </a:r>
            <a:r>
              <a:rPr lang="ru-RU" dirty="0" smtClean="0"/>
              <a:t> </a:t>
            </a:r>
            <a:r>
              <a:rPr lang="ru-RU" dirty="0" err="1" smtClean="0"/>
              <a:t>керек</a:t>
            </a:r>
            <a:r>
              <a:rPr lang="ru-RU" dirty="0" smtClean="0"/>
              <a:t>. </a:t>
            </a:r>
            <a:br>
              <a:rPr lang="ru-RU" dirty="0" smtClean="0"/>
            </a:br>
            <a:endParaRPr lang="ru-RU" dirty="0" smtClean="0"/>
          </a:p>
          <a:p>
            <a:r>
              <a:rPr lang="ru-RU" dirty="0" smtClean="0"/>
              <a:t/>
            </a:r>
            <a:br>
              <a:rPr lang="ru-RU" dirty="0" smtClean="0"/>
            </a:br>
            <a:r>
              <a:rPr lang="ru-RU" dirty="0" smtClean="0"/>
              <a:t/>
            </a:r>
            <a:br>
              <a:rPr lang="ru-RU" dirty="0" smtClean="0"/>
            </a:br>
            <a:endParaRPr lang="ru-RU" dirty="0"/>
          </a:p>
        </p:txBody>
      </p:sp>
    </p:spTree>
    <p:extLst>
      <p:ext uri="{BB962C8B-B14F-4D97-AF65-F5344CB8AC3E}">
        <p14:creationId xmlns:p14="http://schemas.microsoft.com/office/powerpoint/2010/main" val="249007054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Рисунок 3"/>
          <p:cNvPicPr/>
          <p:nvPr/>
        </p:nvPicPr>
        <p:blipFill>
          <a:blip r:embed="rId2"/>
          <a:stretch/>
        </p:blipFill>
        <p:spPr>
          <a:xfrm>
            <a:off x="3600" y="0"/>
            <a:ext cx="9140400" cy="6854400"/>
          </a:xfrm>
          <a:prstGeom prst="rect">
            <a:avLst/>
          </a:prstGeom>
          <a:ln>
            <a:noFill/>
          </a:ln>
        </p:spPr>
      </p:pic>
      <p:sp>
        <p:nvSpPr>
          <p:cNvPr id="2" name="Прямоугольник 1"/>
          <p:cNvSpPr/>
          <p:nvPr/>
        </p:nvSpPr>
        <p:spPr>
          <a:xfrm>
            <a:off x="899592" y="836711"/>
            <a:ext cx="7416824" cy="369332"/>
          </a:xfrm>
          <a:prstGeom prst="rect">
            <a:avLst/>
          </a:prstGeom>
        </p:spPr>
        <p:txBody>
          <a:bodyPr wrap="square">
            <a:spAutoFit/>
          </a:bodyPr>
          <a:lstStyle/>
          <a:p>
            <a:r>
              <a:rPr lang="ru-RU" b="0" i="0" dirty="0" smtClean="0">
                <a:solidFill>
                  <a:srgbClr val="000000"/>
                </a:solidFill>
                <a:effectLst/>
                <a:latin typeface="Open Sans"/>
              </a:rPr>
              <a:t> </a:t>
            </a:r>
            <a:endParaRPr lang="ru-RU"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27584" y="2564904"/>
            <a:ext cx="7488832" cy="369332"/>
          </a:xfrm>
          <a:prstGeom prst="rect">
            <a:avLst/>
          </a:prstGeom>
        </p:spPr>
        <p:txBody>
          <a:bodyPr wrap="square">
            <a:spAutoFit/>
          </a:bodyPr>
          <a:lstStyle/>
          <a:p>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endParaRPr lang="ru-RU"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94723" y="2934236"/>
            <a:ext cx="7848872" cy="646331"/>
          </a:xfrm>
          <a:prstGeom prst="rect">
            <a:avLst/>
          </a:prstGeom>
        </p:spPr>
        <p:txBody>
          <a:bodyPr wrap="square">
            <a:spAutoFit/>
          </a:bodyPr>
          <a:lstStyle/>
          <a:p>
            <a:r>
              <a:rPr lang="ru-RU" dirty="0" smtClean="0"/>
              <a:t/>
            </a:r>
            <a:br>
              <a:rPr lang="ru-RU" dirty="0" smtClean="0"/>
            </a:br>
            <a:endParaRPr lang="ru-RU" dirty="0"/>
          </a:p>
        </p:txBody>
      </p:sp>
      <p:sp>
        <p:nvSpPr>
          <p:cNvPr id="5" name="Прямоугольник 4"/>
          <p:cNvSpPr/>
          <p:nvPr/>
        </p:nvSpPr>
        <p:spPr>
          <a:xfrm>
            <a:off x="838739" y="869135"/>
            <a:ext cx="7848872" cy="5909310"/>
          </a:xfrm>
          <a:prstGeom prst="rect">
            <a:avLst/>
          </a:prstGeom>
        </p:spPr>
        <p:txBody>
          <a:bodyPr wrap="square">
            <a:spAutoFit/>
          </a:bodyPr>
          <a:lstStyle/>
          <a:p>
            <a:r>
              <a:rPr lang="ru-RU" dirty="0" err="1"/>
              <a:t>Ғұлама</a:t>
            </a:r>
            <a:r>
              <a:rPr lang="ru-RU" dirty="0"/>
              <a:t> Абай – </a:t>
            </a:r>
            <a:r>
              <a:rPr lang="ru-RU" dirty="0" err="1"/>
              <a:t>қазақ</a:t>
            </a:r>
            <a:r>
              <a:rPr lang="ru-RU" dirty="0"/>
              <a:t> </a:t>
            </a:r>
            <a:r>
              <a:rPr lang="ru-RU" dirty="0" err="1"/>
              <a:t>топырағынан</a:t>
            </a:r>
            <a:r>
              <a:rPr lang="ru-RU" dirty="0"/>
              <a:t> </a:t>
            </a:r>
            <a:r>
              <a:rPr lang="ru-RU" dirty="0" err="1"/>
              <a:t>шыққан</a:t>
            </a:r>
            <a:r>
              <a:rPr lang="ru-RU" dirty="0"/>
              <a:t> </a:t>
            </a:r>
            <a:r>
              <a:rPr lang="ru-RU" dirty="0" err="1"/>
              <a:t>әлемдік</a:t>
            </a:r>
            <a:r>
              <a:rPr lang="ru-RU" dirty="0"/>
              <a:t> </a:t>
            </a:r>
            <a:r>
              <a:rPr lang="ru-RU" dirty="0" err="1"/>
              <a:t>деңгейдегі</a:t>
            </a:r>
            <a:r>
              <a:rPr lang="ru-RU" dirty="0"/>
              <a:t> </a:t>
            </a:r>
            <a:r>
              <a:rPr lang="ru-RU" dirty="0" err="1"/>
              <a:t>кемеңгер</a:t>
            </a:r>
            <a:r>
              <a:rPr lang="ru-RU" dirty="0"/>
              <a:t>. </a:t>
            </a:r>
            <a:r>
              <a:rPr lang="ru-RU" dirty="0" err="1"/>
              <a:t>Ол</a:t>
            </a:r>
            <a:r>
              <a:rPr lang="ru-RU" dirty="0"/>
              <a:t> </a:t>
            </a:r>
            <a:r>
              <a:rPr lang="ru-RU" dirty="0" err="1"/>
              <a:t>күллі</a:t>
            </a:r>
            <a:r>
              <a:rPr lang="ru-RU" dirty="0"/>
              <a:t> </a:t>
            </a:r>
            <a:r>
              <a:rPr lang="ru-RU" dirty="0" err="1"/>
              <a:t>адамзат</a:t>
            </a:r>
            <a:r>
              <a:rPr lang="ru-RU" dirty="0"/>
              <a:t> </a:t>
            </a:r>
            <a:r>
              <a:rPr lang="ru-RU" dirty="0" err="1"/>
              <a:t>баласына</a:t>
            </a:r>
            <a:r>
              <a:rPr lang="ru-RU" dirty="0"/>
              <a:t> </a:t>
            </a:r>
            <a:r>
              <a:rPr lang="ru-RU" dirty="0" err="1"/>
              <a:t>ақыл-ойдың</a:t>
            </a:r>
            <a:r>
              <a:rPr lang="ru-RU" dirty="0"/>
              <a:t> </a:t>
            </a:r>
            <a:r>
              <a:rPr lang="ru-RU" dirty="0" err="1"/>
              <a:t>жемісін</a:t>
            </a:r>
            <a:r>
              <a:rPr lang="ru-RU" dirty="0"/>
              <a:t> </a:t>
            </a:r>
            <a:r>
              <a:rPr lang="ru-RU" dirty="0" err="1"/>
              <a:t>сыйлады</a:t>
            </a:r>
            <a:r>
              <a:rPr lang="ru-RU" dirty="0"/>
              <a:t>. </a:t>
            </a:r>
            <a:r>
              <a:rPr lang="ru-RU" dirty="0" err="1"/>
              <a:t>Абайдың</a:t>
            </a:r>
            <a:r>
              <a:rPr lang="ru-RU" dirty="0"/>
              <a:t> </a:t>
            </a:r>
            <a:r>
              <a:rPr lang="ru-RU" dirty="0" err="1"/>
              <a:t>ақындық</a:t>
            </a:r>
            <a:r>
              <a:rPr lang="ru-RU" dirty="0"/>
              <a:t> </a:t>
            </a:r>
            <a:r>
              <a:rPr lang="ru-RU" dirty="0" err="1"/>
              <a:t>қуатының</a:t>
            </a:r>
            <a:r>
              <a:rPr lang="ru-RU" dirty="0"/>
              <a:t> </a:t>
            </a:r>
            <a:r>
              <a:rPr lang="ru-RU" dirty="0" err="1"/>
              <a:t>терең</a:t>
            </a:r>
            <a:r>
              <a:rPr lang="ru-RU" dirty="0"/>
              <a:t> </a:t>
            </a:r>
            <a:r>
              <a:rPr lang="ru-RU" dirty="0" err="1"/>
              <a:t>тамырына</a:t>
            </a:r>
            <a:r>
              <a:rPr lang="ru-RU" dirty="0"/>
              <a:t> </a:t>
            </a:r>
            <a:r>
              <a:rPr lang="ru-RU" dirty="0" err="1"/>
              <a:t>үңілген</a:t>
            </a:r>
            <a:r>
              <a:rPr lang="ru-RU" dirty="0"/>
              <a:t> </a:t>
            </a:r>
            <a:r>
              <a:rPr lang="ru-RU" dirty="0" err="1"/>
              <a:t>зерттеушілеріміз</a:t>
            </a:r>
            <a:r>
              <a:rPr lang="ru-RU" dirty="0"/>
              <a:t> </a:t>
            </a:r>
            <a:r>
              <a:rPr lang="ru-RU" dirty="0" err="1"/>
              <a:t>оның</a:t>
            </a:r>
            <a:r>
              <a:rPr lang="ru-RU" dirty="0"/>
              <a:t> </a:t>
            </a:r>
            <a:r>
              <a:rPr lang="ru-RU" dirty="0" err="1"/>
              <a:t>қазақ</a:t>
            </a:r>
            <a:r>
              <a:rPr lang="ru-RU" dirty="0"/>
              <a:t> </a:t>
            </a:r>
            <a:r>
              <a:rPr lang="ru-RU" dirty="0" err="1"/>
              <a:t>фольклорынан</a:t>
            </a:r>
            <a:r>
              <a:rPr lang="ru-RU" dirty="0"/>
              <a:t>, </a:t>
            </a:r>
            <a:r>
              <a:rPr lang="ru-RU" dirty="0" err="1"/>
              <a:t>Шығыс</a:t>
            </a:r>
            <a:r>
              <a:rPr lang="ru-RU" dirty="0"/>
              <a:t> пен </a:t>
            </a:r>
            <a:r>
              <a:rPr lang="ru-RU" dirty="0" err="1"/>
              <a:t>Батыстың</a:t>
            </a:r>
            <a:r>
              <a:rPr lang="ru-RU" dirty="0"/>
              <a:t> </a:t>
            </a:r>
            <a:r>
              <a:rPr lang="ru-RU" dirty="0" err="1"/>
              <a:t>сөз</a:t>
            </a:r>
            <a:r>
              <a:rPr lang="ru-RU" dirty="0"/>
              <a:t> </a:t>
            </a:r>
            <a:r>
              <a:rPr lang="ru-RU" dirty="0" err="1"/>
              <a:t>өнерінен</a:t>
            </a:r>
            <a:r>
              <a:rPr lang="ru-RU" dirty="0"/>
              <a:t>, </a:t>
            </a:r>
            <a:r>
              <a:rPr lang="ru-RU" dirty="0" err="1"/>
              <a:t>орыс</a:t>
            </a:r>
            <a:r>
              <a:rPr lang="ru-RU" dirty="0"/>
              <a:t> </a:t>
            </a:r>
            <a:r>
              <a:rPr lang="ru-RU" dirty="0" err="1"/>
              <a:t>әде­биетінен</a:t>
            </a:r>
            <a:r>
              <a:rPr lang="ru-RU" dirty="0"/>
              <a:t>, </a:t>
            </a:r>
            <a:r>
              <a:rPr lang="ru-RU" dirty="0" err="1"/>
              <a:t>тарихи</a:t>
            </a:r>
            <a:r>
              <a:rPr lang="ru-RU" dirty="0"/>
              <a:t> </a:t>
            </a:r>
            <a:r>
              <a:rPr lang="ru-RU" dirty="0" err="1"/>
              <a:t>еңбектерден</a:t>
            </a:r>
            <a:r>
              <a:rPr lang="ru-RU" dirty="0"/>
              <a:t> </a:t>
            </a:r>
            <a:r>
              <a:rPr lang="ru-RU" dirty="0" err="1"/>
              <a:t>сарқыл­мас</a:t>
            </a:r>
            <a:r>
              <a:rPr lang="ru-RU" dirty="0"/>
              <a:t> </a:t>
            </a:r>
            <a:r>
              <a:rPr lang="ru-RU" dirty="0" err="1"/>
              <a:t>нәр</a:t>
            </a:r>
            <a:r>
              <a:rPr lang="ru-RU" dirty="0"/>
              <a:t> </a:t>
            </a:r>
            <a:r>
              <a:rPr lang="ru-RU" dirty="0" err="1"/>
              <a:t>алғанын</a:t>
            </a:r>
            <a:r>
              <a:rPr lang="ru-RU" dirty="0"/>
              <a:t> </a:t>
            </a:r>
            <a:r>
              <a:rPr lang="ru-RU" dirty="0" err="1"/>
              <a:t>айтады</a:t>
            </a:r>
            <a:r>
              <a:rPr lang="ru-RU" dirty="0"/>
              <a:t>. </a:t>
            </a:r>
            <a:r>
              <a:rPr lang="ru-RU" dirty="0" err="1"/>
              <a:t>Абайдың</a:t>
            </a:r>
            <a:r>
              <a:rPr lang="ru-RU" dirty="0"/>
              <a:t> </a:t>
            </a:r>
            <a:r>
              <a:rPr lang="ru-RU" dirty="0" err="1"/>
              <a:t>асқан</a:t>
            </a:r>
            <a:r>
              <a:rPr lang="ru-RU" dirty="0"/>
              <a:t> </a:t>
            </a:r>
            <a:r>
              <a:rPr lang="ru-RU" dirty="0" err="1"/>
              <a:t>ойшылдығы</a:t>
            </a:r>
            <a:r>
              <a:rPr lang="ru-RU" dirty="0"/>
              <a:t> </a:t>
            </a:r>
            <a:r>
              <a:rPr lang="ru-RU" dirty="0" err="1"/>
              <a:t>оның</a:t>
            </a:r>
            <a:r>
              <a:rPr lang="ru-RU" dirty="0"/>
              <a:t> </a:t>
            </a:r>
            <a:r>
              <a:rPr lang="ru-RU" dirty="0" err="1"/>
              <a:t>діни</a:t>
            </a:r>
            <a:r>
              <a:rPr lang="ru-RU" dirty="0"/>
              <a:t> </a:t>
            </a:r>
            <a:r>
              <a:rPr lang="ru-RU" dirty="0" err="1"/>
              <a:t>талғам-танымынан</a:t>
            </a:r>
            <a:r>
              <a:rPr lang="ru-RU" dirty="0"/>
              <a:t> да </a:t>
            </a:r>
            <a:r>
              <a:rPr lang="ru-RU" dirty="0" err="1"/>
              <a:t>айқын</a:t>
            </a:r>
            <a:r>
              <a:rPr lang="ru-RU" dirty="0"/>
              <a:t> </a:t>
            </a:r>
            <a:r>
              <a:rPr lang="ru-RU" dirty="0" err="1"/>
              <a:t>көрінеді</a:t>
            </a:r>
            <a:r>
              <a:rPr lang="ru-RU" dirty="0"/>
              <a:t>. «</a:t>
            </a:r>
            <a:r>
              <a:rPr lang="ru-RU" dirty="0" err="1"/>
              <a:t>Алланың</a:t>
            </a:r>
            <a:r>
              <a:rPr lang="ru-RU" dirty="0"/>
              <a:t> </a:t>
            </a:r>
            <a:r>
              <a:rPr lang="ru-RU" dirty="0" err="1"/>
              <a:t>өзі</a:t>
            </a:r>
            <a:r>
              <a:rPr lang="ru-RU" dirty="0"/>
              <a:t> де рас, </a:t>
            </a:r>
            <a:r>
              <a:rPr lang="ru-RU" dirty="0" err="1"/>
              <a:t>сөзі</a:t>
            </a:r>
            <a:r>
              <a:rPr lang="ru-RU" dirty="0"/>
              <a:t> де рас, Рас </a:t>
            </a:r>
            <a:r>
              <a:rPr lang="ru-RU" dirty="0" err="1"/>
              <a:t>сөз</a:t>
            </a:r>
            <a:r>
              <a:rPr lang="ru-RU" dirty="0"/>
              <a:t> </a:t>
            </a:r>
            <a:r>
              <a:rPr lang="ru-RU" dirty="0" err="1"/>
              <a:t>ешуақытта</a:t>
            </a:r>
            <a:r>
              <a:rPr lang="ru-RU" dirty="0"/>
              <a:t> </a:t>
            </a:r>
            <a:r>
              <a:rPr lang="ru-RU" dirty="0" err="1"/>
              <a:t>жалған</a:t>
            </a:r>
            <a:r>
              <a:rPr lang="ru-RU" dirty="0"/>
              <a:t> </a:t>
            </a:r>
            <a:r>
              <a:rPr lang="ru-RU" dirty="0" err="1"/>
              <a:t>болмас</a:t>
            </a:r>
            <a:r>
              <a:rPr lang="ru-RU" dirty="0"/>
              <a:t>», </a:t>
            </a:r>
            <a:r>
              <a:rPr lang="ru-RU" dirty="0" err="1"/>
              <a:t>дейді</a:t>
            </a:r>
            <a:r>
              <a:rPr lang="ru-RU" dirty="0"/>
              <a:t>. </a:t>
            </a:r>
            <a:r>
              <a:rPr lang="ru-RU" dirty="0" err="1"/>
              <a:t>Бұл</a:t>
            </a:r>
            <a:r>
              <a:rPr lang="ru-RU" dirty="0"/>
              <a:t> ой-</a:t>
            </a:r>
            <a:r>
              <a:rPr lang="ru-RU" dirty="0" err="1"/>
              <a:t>тұжырымға</a:t>
            </a:r>
            <a:r>
              <a:rPr lang="ru-RU" dirty="0"/>
              <a:t> </a:t>
            </a:r>
            <a:r>
              <a:rPr lang="ru-RU" dirty="0" err="1"/>
              <a:t>Шығыс</a:t>
            </a:r>
            <a:r>
              <a:rPr lang="ru-RU" dirty="0"/>
              <a:t> пен </a:t>
            </a:r>
            <a:r>
              <a:rPr lang="ru-RU" dirty="0" err="1"/>
              <a:t>Батыс</a:t>
            </a:r>
            <a:r>
              <a:rPr lang="ru-RU" dirty="0"/>
              <a:t> </a:t>
            </a:r>
            <a:r>
              <a:rPr lang="ru-RU" dirty="0" err="1"/>
              <a:t>философтарының</a:t>
            </a:r>
            <a:r>
              <a:rPr lang="ru-RU" dirty="0"/>
              <a:t> </a:t>
            </a:r>
            <a:r>
              <a:rPr lang="ru-RU" dirty="0" err="1"/>
              <a:t>еңбектерін</a:t>
            </a:r>
            <a:r>
              <a:rPr lang="ru-RU" dirty="0"/>
              <a:t> </a:t>
            </a:r>
            <a:r>
              <a:rPr lang="ru-RU" dirty="0" err="1"/>
              <a:t>терең</a:t>
            </a:r>
            <a:r>
              <a:rPr lang="ru-RU" dirty="0"/>
              <a:t> </a:t>
            </a:r>
            <a:r>
              <a:rPr lang="ru-RU" dirty="0" err="1"/>
              <a:t>біліп</a:t>
            </a:r>
            <a:r>
              <a:rPr lang="ru-RU" dirty="0"/>
              <a:t>, </a:t>
            </a:r>
            <a:r>
              <a:rPr lang="ru-RU" dirty="0" err="1"/>
              <a:t>зерттеп</a:t>
            </a:r>
            <a:r>
              <a:rPr lang="ru-RU" dirty="0"/>
              <a:t>, </a:t>
            </a:r>
            <a:r>
              <a:rPr lang="ru-RU" dirty="0" err="1"/>
              <a:t>зерделеп</a:t>
            </a:r>
            <a:r>
              <a:rPr lang="ru-RU" dirty="0"/>
              <a:t> </a:t>
            </a:r>
            <a:r>
              <a:rPr lang="ru-RU" dirty="0" err="1"/>
              <a:t>барып</a:t>
            </a:r>
            <a:r>
              <a:rPr lang="ru-RU" dirty="0"/>
              <a:t> </a:t>
            </a:r>
            <a:r>
              <a:rPr lang="ru-RU" dirty="0" err="1"/>
              <a:t>жеткені</a:t>
            </a:r>
            <a:r>
              <a:rPr lang="ru-RU" dirty="0"/>
              <a:t> </a:t>
            </a:r>
            <a:r>
              <a:rPr lang="ru-RU" dirty="0" err="1"/>
              <a:t>анық</a:t>
            </a:r>
            <a:r>
              <a:rPr lang="ru-RU" dirty="0"/>
              <a:t>. Ал </a:t>
            </a:r>
            <a:r>
              <a:rPr lang="ru-RU" dirty="0" err="1"/>
              <a:t>отыз</a:t>
            </a:r>
            <a:r>
              <a:rPr lang="ru-RU" dirty="0"/>
              <a:t> </a:t>
            </a:r>
            <a:r>
              <a:rPr lang="ru-RU" dirty="0" err="1"/>
              <a:t>сегізінші</a:t>
            </a:r>
            <a:r>
              <a:rPr lang="ru-RU" dirty="0"/>
              <a:t> </a:t>
            </a:r>
            <a:r>
              <a:rPr lang="ru-RU" dirty="0" err="1"/>
              <a:t>қара</a:t>
            </a:r>
            <a:r>
              <a:rPr lang="ru-RU" dirty="0"/>
              <a:t> </a:t>
            </a:r>
            <a:r>
              <a:rPr lang="ru-RU" dirty="0" err="1"/>
              <a:t>сөзінде</a:t>
            </a:r>
            <a:r>
              <a:rPr lang="ru-RU" dirty="0"/>
              <a:t> </a:t>
            </a:r>
            <a:r>
              <a:rPr lang="ru-RU" dirty="0" err="1"/>
              <a:t>Аллаға</a:t>
            </a:r>
            <a:r>
              <a:rPr lang="ru-RU" dirty="0"/>
              <a:t> </a:t>
            </a:r>
            <a:r>
              <a:rPr lang="ru-RU" dirty="0" err="1"/>
              <a:t>деген</a:t>
            </a:r>
            <a:r>
              <a:rPr lang="ru-RU" dirty="0"/>
              <a:t> </a:t>
            </a:r>
            <a:r>
              <a:rPr lang="ru-RU" dirty="0" err="1"/>
              <a:t>көзқарасын</a:t>
            </a:r>
            <a:r>
              <a:rPr lang="ru-RU" dirty="0"/>
              <a:t> </a:t>
            </a:r>
            <a:r>
              <a:rPr lang="ru-RU" dirty="0" err="1"/>
              <a:t>толық</a:t>
            </a:r>
            <a:r>
              <a:rPr lang="ru-RU" dirty="0"/>
              <a:t> </a:t>
            </a:r>
            <a:r>
              <a:rPr lang="ru-RU" dirty="0" err="1"/>
              <a:t>білдіреді</a:t>
            </a:r>
            <a:r>
              <a:rPr lang="ru-RU" dirty="0" smtClean="0"/>
              <a:t>.</a:t>
            </a:r>
          </a:p>
          <a:p>
            <a:r>
              <a:rPr lang="ru-RU" dirty="0" smtClean="0"/>
              <a:t/>
            </a:r>
            <a:br>
              <a:rPr lang="ru-RU" dirty="0" smtClean="0"/>
            </a:br>
            <a:r>
              <a:rPr lang="ru-RU" dirty="0"/>
              <a:t>Абай </a:t>
            </a:r>
            <a:r>
              <a:rPr lang="ru-RU" dirty="0" err="1"/>
              <a:t>мұрасы</a:t>
            </a:r>
            <a:r>
              <a:rPr lang="ru-RU" dirty="0"/>
              <a:t> – </a:t>
            </a:r>
            <a:r>
              <a:rPr lang="ru-RU" dirty="0" err="1"/>
              <a:t>біздің</a:t>
            </a:r>
            <a:r>
              <a:rPr lang="ru-RU" dirty="0"/>
              <a:t> </a:t>
            </a:r>
            <a:r>
              <a:rPr lang="ru-RU" dirty="0" err="1"/>
              <a:t>ұлт</a:t>
            </a:r>
            <a:r>
              <a:rPr lang="ru-RU" dirty="0"/>
              <a:t> </a:t>
            </a:r>
            <a:r>
              <a:rPr lang="ru-RU" dirty="0" err="1"/>
              <a:t>болып</a:t>
            </a:r>
            <a:r>
              <a:rPr lang="ru-RU" dirty="0"/>
              <a:t> </a:t>
            </a:r>
            <a:r>
              <a:rPr lang="ru-RU" dirty="0" err="1"/>
              <a:t>бірлесуімізге</a:t>
            </a:r>
            <a:r>
              <a:rPr lang="ru-RU" dirty="0"/>
              <a:t>, ел </a:t>
            </a:r>
            <a:r>
              <a:rPr lang="ru-RU" dirty="0" err="1"/>
              <a:t>болып</a:t>
            </a:r>
            <a:r>
              <a:rPr lang="ru-RU" dirty="0"/>
              <a:t> </a:t>
            </a:r>
            <a:r>
              <a:rPr lang="ru-RU" dirty="0" err="1"/>
              <a:t>дамуымызға</a:t>
            </a:r>
            <a:r>
              <a:rPr lang="ru-RU" dirty="0"/>
              <a:t> </a:t>
            </a:r>
            <a:r>
              <a:rPr lang="ru-RU" dirty="0" err="1"/>
              <a:t>жол</a:t>
            </a:r>
            <a:r>
              <a:rPr lang="ru-RU" dirty="0"/>
              <a:t> </a:t>
            </a:r>
            <a:r>
              <a:rPr lang="ru-RU" dirty="0" err="1"/>
              <a:t>ашатын</a:t>
            </a:r>
            <a:r>
              <a:rPr lang="ru-RU" dirty="0"/>
              <a:t> </a:t>
            </a:r>
            <a:r>
              <a:rPr lang="ru-RU" dirty="0" err="1"/>
              <a:t>қастерлі</a:t>
            </a:r>
            <a:r>
              <a:rPr lang="ru-RU" dirty="0"/>
              <a:t> </a:t>
            </a:r>
            <a:r>
              <a:rPr lang="ru-RU" dirty="0" err="1"/>
              <a:t>құндылық</a:t>
            </a:r>
            <a:r>
              <a:rPr lang="ru-RU" dirty="0"/>
              <a:t>. </a:t>
            </a:r>
            <a:r>
              <a:rPr lang="ru-RU" dirty="0" err="1"/>
              <a:t>Жалпы</a:t>
            </a:r>
            <a:r>
              <a:rPr lang="ru-RU" dirty="0"/>
              <a:t>, </a:t>
            </a:r>
            <a:r>
              <a:rPr lang="ru-RU" dirty="0" err="1"/>
              <a:t>өмірдің</a:t>
            </a:r>
            <a:r>
              <a:rPr lang="ru-RU" dirty="0"/>
              <a:t> </a:t>
            </a:r>
            <a:r>
              <a:rPr lang="ru-RU" dirty="0" err="1"/>
              <a:t>қай</a:t>
            </a:r>
            <a:r>
              <a:rPr lang="ru-RU" dirty="0"/>
              <a:t> </a:t>
            </a:r>
            <a:r>
              <a:rPr lang="ru-RU" dirty="0" err="1"/>
              <a:t>саласында</a:t>
            </a:r>
            <a:r>
              <a:rPr lang="ru-RU" dirty="0"/>
              <a:t> да </a:t>
            </a:r>
            <a:r>
              <a:rPr lang="ru-RU" dirty="0" err="1"/>
              <a:t>Абайдың</a:t>
            </a:r>
            <a:r>
              <a:rPr lang="ru-RU" dirty="0"/>
              <a:t> </a:t>
            </a:r>
            <a:r>
              <a:rPr lang="ru-RU" dirty="0" err="1"/>
              <a:t>ақылын</a:t>
            </a:r>
            <a:r>
              <a:rPr lang="ru-RU" dirty="0"/>
              <a:t> </a:t>
            </a:r>
            <a:r>
              <a:rPr lang="ru-RU" dirty="0" err="1"/>
              <a:t>алсақ</a:t>
            </a:r>
            <a:r>
              <a:rPr lang="ru-RU" dirty="0"/>
              <a:t>, </a:t>
            </a:r>
            <a:r>
              <a:rPr lang="ru-RU" dirty="0" err="1"/>
              <a:t>айтқанын</a:t>
            </a:r>
            <a:r>
              <a:rPr lang="ru-RU" dirty="0"/>
              <a:t> </a:t>
            </a:r>
            <a:r>
              <a:rPr lang="ru-RU" dirty="0" err="1"/>
              <a:t>істесек</a:t>
            </a:r>
            <a:r>
              <a:rPr lang="ru-RU" dirty="0"/>
              <a:t>, ел </a:t>
            </a:r>
            <a:r>
              <a:rPr lang="ru-RU" dirty="0" err="1"/>
              <a:t>ретінде</a:t>
            </a:r>
            <a:r>
              <a:rPr lang="ru-RU" dirty="0"/>
              <a:t> </a:t>
            </a:r>
            <a:r>
              <a:rPr lang="ru-RU" dirty="0" err="1"/>
              <a:t>еңселенеміз</a:t>
            </a:r>
            <a:r>
              <a:rPr lang="ru-RU" dirty="0"/>
              <a:t>, </a:t>
            </a:r>
            <a:r>
              <a:rPr lang="ru-RU" dirty="0" err="1"/>
              <a:t>мемлекет</a:t>
            </a:r>
            <a:r>
              <a:rPr lang="ru-RU" dirty="0"/>
              <a:t> </a:t>
            </a:r>
            <a:r>
              <a:rPr lang="ru-RU" dirty="0" err="1"/>
              <a:t>ретінде</a:t>
            </a:r>
            <a:r>
              <a:rPr lang="ru-RU" dirty="0"/>
              <a:t> </a:t>
            </a:r>
            <a:r>
              <a:rPr lang="ru-RU" dirty="0" err="1"/>
              <a:t>мұратқа</a:t>
            </a:r>
            <a:r>
              <a:rPr lang="ru-RU" dirty="0"/>
              <a:t> </a:t>
            </a:r>
            <a:r>
              <a:rPr lang="ru-RU" dirty="0" err="1"/>
              <a:t>жетеміз</a:t>
            </a:r>
            <a:r>
              <a:rPr lang="ru-RU" dirty="0"/>
              <a:t>. Абай </a:t>
            </a:r>
            <a:r>
              <a:rPr lang="ru-RU" dirty="0" err="1"/>
              <a:t>арманы</a:t>
            </a:r>
            <a:r>
              <a:rPr lang="ru-RU" dirty="0"/>
              <a:t> – </a:t>
            </a:r>
            <a:r>
              <a:rPr lang="ru-RU" dirty="0" err="1"/>
              <a:t>халық</a:t>
            </a:r>
            <a:r>
              <a:rPr lang="ru-RU" dirty="0"/>
              <a:t> </a:t>
            </a:r>
            <a:r>
              <a:rPr lang="ru-RU" dirty="0" err="1"/>
              <a:t>арманы</a:t>
            </a:r>
            <a:r>
              <a:rPr lang="ru-RU" dirty="0"/>
              <a:t>. </a:t>
            </a:r>
            <a:r>
              <a:rPr lang="ru-RU" dirty="0" err="1"/>
              <a:t>Халық</a:t>
            </a:r>
            <a:r>
              <a:rPr lang="ru-RU" dirty="0"/>
              <a:t> </a:t>
            </a:r>
            <a:r>
              <a:rPr lang="ru-RU" dirty="0" err="1"/>
              <a:t>арманы</a:t>
            </a:r>
            <a:r>
              <a:rPr lang="ru-RU" dirty="0"/>
              <a:t> мен </a:t>
            </a:r>
            <a:r>
              <a:rPr lang="ru-RU" dirty="0" err="1"/>
              <a:t>аманатын</a:t>
            </a:r>
            <a:r>
              <a:rPr lang="ru-RU" dirty="0"/>
              <a:t> </a:t>
            </a:r>
            <a:r>
              <a:rPr lang="ru-RU" dirty="0" err="1"/>
              <a:t>орындау</a:t>
            </a:r>
            <a:r>
              <a:rPr lang="ru-RU" dirty="0"/>
              <a:t> </a:t>
            </a:r>
            <a:r>
              <a:rPr lang="ru-RU" dirty="0" err="1"/>
              <a:t>жолында</a:t>
            </a:r>
            <a:r>
              <a:rPr lang="ru-RU" dirty="0"/>
              <a:t> </a:t>
            </a:r>
            <a:r>
              <a:rPr lang="ru-RU" dirty="0" err="1"/>
              <a:t>аянбағанымыз</a:t>
            </a:r>
            <a:r>
              <a:rPr lang="ru-RU" dirty="0"/>
              <a:t> </a:t>
            </a:r>
            <a:r>
              <a:rPr lang="ru-RU" dirty="0" err="1"/>
              <a:t>абзал</a:t>
            </a:r>
            <a:r>
              <a:rPr lang="ru-RU" dirty="0"/>
              <a:t>. </a:t>
            </a:r>
            <a:r>
              <a:rPr lang="ru-RU" dirty="0" err="1"/>
              <a:t>Абайдың</a:t>
            </a:r>
            <a:r>
              <a:rPr lang="ru-RU" dirty="0"/>
              <a:t> </a:t>
            </a:r>
            <a:r>
              <a:rPr lang="ru-RU" dirty="0" err="1"/>
              <a:t>өсиет-өнегесі</a:t>
            </a:r>
            <a:r>
              <a:rPr lang="ru-RU" dirty="0"/>
              <a:t> ХХІ </a:t>
            </a:r>
            <a:r>
              <a:rPr lang="ru-RU" dirty="0" err="1"/>
              <a:t>ғасырдағы</a:t>
            </a:r>
            <a:r>
              <a:rPr lang="ru-RU" dirty="0"/>
              <a:t> </a:t>
            </a:r>
            <a:r>
              <a:rPr lang="ru-RU" dirty="0" err="1"/>
              <a:t>жаңа</a:t>
            </a:r>
            <a:r>
              <a:rPr lang="ru-RU" dirty="0"/>
              <a:t> </a:t>
            </a:r>
            <a:r>
              <a:rPr lang="ru-RU" dirty="0" err="1"/>
              <a:t>Қазақстанды</a:t>
            </a:r>
            <a:r>
              <a:rPr lang="ru-RU" dirty="0"/>
              <a:t> </a:t>
            </a:r>
            <a:r>
              <a:rPr lang="ru-RU" dirty="0" err="1"/>
              <a:t>осындай</a:t>
            </a:r>
            <a:r>
              <a:rPr lang="ru-RU" dirty="0"/>
              <a:t> </a:t>
            </a:r>
            <a:r>
              <a:rPr lang="ru-RU" dirty="0" err="1"/>
              <a:t>биіктерге</a:t>
            </a:r>
            <a:r>
              <a:rPr lang="ru-RU" dirty="0"/>
              <a:t> </a:t>
            </a:r>
            <a:r>
              <a:rPr lang="ru-RU" dirty="0" err="1"/>
              <a:t>жетелейді</a:t>
            </a:r>
            <a:r>
              <a:rPr lang="ru-RU" dirty="0"/>
              <a:t>.</a:t>
            </a:r>
            <a:r>
              <a:rPr lang="ru-RU" dirty="0" smtClean="0"/>
              <a:t/>
            </a:r>
            <a:br>
              <a:rPr lang="ru-RU" dirty="0" smtClean="0"/>
            </a:br>
            <a:r>
              <a:rPr lang="ru-RU" dirty="0" smtClean="0"/>
              <a:t/>
            </a:r>
            <a:br>
              <a:rPr lang="ru-RU" dirty="0" smtClean="0"/>
            </a:br>
            <a:endParaRPr lang="ru-RU" dirty="0"/>
          </a:p>
        </p:txBody>
      </p:sp>
    </p:spTree>
    <p:extLst>
      <p:ext uri="{BB962C8B-B14F-4D97-AF65-F5344CB8AC3E}">
        <p14:creationId xmlns:p14="http://schemas.microsoft.com/office/powerpoint/2010/main" val="381232645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Рисунок 3"/>
          <p:cNvPicPr/>
          <p:nvPr/>
        </p:nvPicPr>
        <p:blipFill>
          <a:blip r:embed="rId2"/>
          <a:stretch/>
        </p:blipFill>
        <p:spPr>
          <a:xfrm>
            <a:off x="3600" y="0"/>
            <a:ext cx="9140400" cy="6854400"/>
          </a:xfrm>
          <a:prstGeom prst="rect">
            <a:avLst/>
          </a:prstGeom>
          <a:ln>
            <a:noFill/>
          </a:ln>
        </p:spPr>
      </p:pic>
      <p:sp>
        <p:nvSpPr>
          <p:cNvPr id="2" name="Прямоугольник 1"/>
          <p:cNvSpPr/>
          <p:nvPr/>
        </p:nvSpPr>
        <p:spPr>
          <a:xfrm>
            <a:off x="899592" y="836711"/>
            <a:ext cx="7416824" cy="369332"/>
          </a:xfrm>
          <a:prstGeom prst="rect">
            <a:avLst/>
          </a:prstGeom>
        </p:spPr>
        <p:txBody>
          <a:bodyPr wrap="square">
            <a:spAutoFit/>
          </a:bodyPr>
          <a:lstStyle/>
          <a:p>
            <a:r>
              <a:rPr lang="ru-RU" b="0" i="0" dirty="0" smtClean="0">
                <a:solidFill>
                  <a:srgbClr val="000000"/>
                </a:solidFill>
                <a:effectLst/>
                <a:latin typeface="Open Sans"/>
              </a:rPr>
              <a:t> </a:t>
            </a:r>
            <a:endParaRPr lang="ru-RU"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27584" y="2564904"/>
            <a:ext cx="7488832" cy="369332"/>
          </a:xfrm>
          <a:prstGeom prst="rect">
            <a:avLst/>
          </a:prstGeom>
        </p:spPr>
        <p:txBody>
          <a:bodyPr wrap="square">
            <a:spAutoFit/>
          </a:bodyPr>
          <a:lstStyle/>
          <a:p>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endParaRPr lang="ru-RU"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94723" y="2934236"/>
            <a:ext cx="7848872" cy="646331"/>
          </a:xfrm>
          <a:prstGeom prst="rect">
            <a:avLst/>
          </a:prstGeom>
        </p:spPr>
        <p:txBody>
          <a:bodyPr wrap="square">
            <a:spAutoFit/>
          </a:bodyPr>
          <a:lstStyle/>
          <a:p>
            <a:r>
              <a:rPr lang="ru-RU" dirty="0" smtClean="0"/>
              <a:t/>
            </a:r>
            <a:br>
              <a:rPr lang="ru-RU" dirty="0" smtClean="0"/>
            </a:br>
            <a:endParaRPr lang="ru-RU" dirty="0"/>
          </a:p>
        </p:txBody>
      </p:sp>
      <p:sp>
        <p:nvSpPr>
          <p:cNvPr id="5" name="Прямоугольник 4"/>
          <p:cNvSpPr/>
          <p:nvPr/>
        </p:nvSpPr>
        <p:spPr>
          <a:xfrm>
            <a:off x="838739" y="869135"/>
            <a:ext cx="7848872" cy="646331"/>
          </a:xfrm>
          <a:prstGeom prst="rect">
            <a:avLst/>
          </a:prstGeom>
        </p:spPr>
        <p:txBody>
          <a:bodyPr wrap="square">
            <a:spAutoFit/>
          </a:bodyPr>
          <a:lstStyle/>
          <a:p>
            <a:r>
              <a:rPr lang="ru-RU" dirty="0" smtClean="0"/>
              <a:t/>
            </a:r>
            <a:br>
              <a:rPr lang="ru-RU" dirty="0" smtClean="0"/>
            </a:br>
            <a:endParaRPr lang="ru-RU" dirty="0"/>
          </a:p>
        </p:txBody>
      </p:sp>
      <p:sp>
        <p:nvSpPr>
          <p:cNvPr id="4" name="Прямоугольник 3"/>
          <p:cNvSpPr/>
          <p:nvPr/>
        </p:nvSpPr>
        <p:spPr>
          <a:xfrm>
            <a:off x="899592" y="869135"/>
            <a:ext cx="7416824" cy="6186309"/>
          </a:xfrm>
          <a:prstGeom prst="rect">
            <a:avLst/>
          </a:prstGeom>
        </p:spPr>
        <p:txBody>
          <a:bodyPr wrap="square">
            <a:spAutoFit/>
          </a:bodyPr>
          <a:lstStyle/>
          <a:p>
            <a:r>
              <a:rPr lang="ru-RU" dirty="0" err="1" smtClean="0"/>
              <a:t>Елбасы</a:t>
            </a:r>
            <a:r>
              <a:rPr lang="ru-RU" dirty="0" smtClean="0"/>
              <a:t> </a:t>
            </a:r>
            <a:r>
              <a:rPr lang="ru-RU" dirty="0" err="1" smtClean="0"/>
              <a:t>мақалында</a:t>
            </a:r>
            <a:r>
              <a:rPr lang="ru-RU" dirty="0" smtClean="0"/>
              <a:t> </a:t>
            </a:r>
            <a:r>
              <a:rPr lang="ru-RU" dirty="0" err="1" smtClean="0"/>
              <a:t>айтылғанның</a:t>
            </a:r>
            <a:r>
              <a:rPr lang="ru-RU" dirty="0" smtClean="0"/>
              <a:t> </a:t>
            </a:r>
            <a:r>
              <a:rPr lang="ru-RU" dirty="0" err="1" smtClean="0"/>
              <a:t>барлығы</a:t>
            </a:r>
            <a:r>
              <a:rPr lang="ru-RU" dirty="0" smtClean="0"/>
              <a:t> </a:t>
            </a:r>
            <a:r>
              <a:rPr lang="ru-RU" dirty="0" err="1" smtClean="0"/>
              <a:t>өте</a:t>
            </a:r>
            <a:r>
              <a:rPr lang="ru-RU" dirty="0" smtClean="0"/>
              <a:t> </a:t>
            </a:r>
            <a:r>
              <a:rPr lang="ru-RU" dirty="0" err="1" smtClean="0"/>
              <a:t>орынды</a:t>
            </a:r>
            <a:r>
              <a:rPr lang="ru-RU" dirty="0" smtClean="0"/>
              <a:t> </a:t>
            </a:r>
            <a:r>
              <a:rPr lang="ru-RU" dirty="0" err="1" smtClean="0"/>
              <a:t>деп</a:t>
            </a:r>
            <a:r>
              <a:rPr lang="ru-RU" dirty="0" smtClean="0"/>
              <a:t> </a:t>
            </a:r>
            <a:r>
              <a:rPr lang="ru-RU" dirty="0" err="1" smtClean="0"/>
              <a:t>санаймын</a:t>
            </a:r>
            <a:r>
              <a:rPr lang="ru-RU" dirty="0" smtClean="0"/>
              <a:t>. </a:t>
            </a:r>
            <a:r>
              <a:rPr lang="ru-RU" dirty="0" err="1" smtClean="0"/>
              <a:t>Мұнда</a:t>
            </a:r>
            <a:r>
              <a:rPr lang="ru-RU" dirty="0" smtClean="0"/>
              <a:t>, </a:t>
            </a:r>
            <a:r>
              <a:rPr lang="ru-RU" dirty="0" err="1" smtClean="0"/>
              <a:t>Абайдың</a:t>
            </a:r>
            <a:r>
              <a:rPr lang="ru-RU" dirty="0" smtClean="0"/>
              <a:t> </a:t>
            </a:r>
            <a:r>
              <a:rPr lang="ru-RU" dirty="0"/>
              <a:t>«</a:t>
            </a:r>
            <a:r>
              <a:rPr lang="ru-RU" dirty="0" err="1"/>
              <a:t>толық</a:t>
            </a:r>
            <a:r>
              <a:rPr lang="ru-RU" dirty="0"/>
              <a:t> </a:t>
            </a:r>
            <a:r>
              <a:rPr lang="ru-RU" dirty="0" err="1"/>
              <a:t>адам</a:t>
            </a:r>
            <a:r>
              <a:rPr lang="ru-RU" dirty="0"/>
              <a:t>» </a:t>
            </a:r>
            <a:r>
              <a:rPr lang="ru-RU" dirty="0" err="1"/>
              <a:t>концепциясын</a:t>
            </a:r>
            <a:r>
              <a:rPr lang="ru-RU" dirty="0"/>
              <a:t> </a:t>
            </a:r>
            <a:r>
              <a:rPr lang="ru-RU" dirty="0" err="1"/>
              <a:t>басты</a:t>
            </a:r>
            <a:r>
              <a:rPr lang="ru-RU" dirty="0"/>
              <a:t> </a:t>
            </a:r>
            <a:r>
              <a:rPr lang="ru-RU" dirty="0" err="1" smtClean="0"/>
              <a:t>назарға</a:t>
            </a:r>
            <a:r>
              <a:rPr lang="ru-RU" dirty="0" smtClean="0"/>
              <a:t> </a:t>
            </a:r>
            <a:r>
              <a:rPr lang="ru-RU" dirty="0" err="1"/>
              <a:t>алып</a:t>
            </a:r>
            <a:r>
              <a:rPr lang="ru-RU" dirty="0"/>
              <a:t>, </a:t>
            </a:r>
            <a:r>
              <a:rPr lang="ru-RU" dirty="0" err="1"/>
              <a:t>әлеуеттің</a:t>
            </a:r>
            <a:r>
              <a:rPr lang="ru-RU" dirty="0"/>
              <a:t> </a:t>
            </a:r>
            <a:r>
              <a:rPr lang="ru-RU" dirty="0" err="1"/>
              <a:t>әрбір</a:t>
            </a:r>
            <a:r>
              <a:rPr lang="ru-RU" dirty="0"/>
              <a:t> </a:t>
            </a:r>
            <a:r>
              <a:rPr lang="ru-RU" dirty="0" err="1"/>
              <a:t>саласына</a:t>
            </a:r>
            <a:r>
              <a:rPr lang="ru-RU" dirty="0"/>
              <a:t> </a:t>
            </a:r>
            <a:r>
              <a:rPr lang="ru-RU" dirty="0" err="1"/>
              <a:t>қолдануымыз</a:t>
            </a:r>
            <a:r>
              <a:rPr lang="ru-RU" dirty="0"/>
              <a:t> </a:t>
            </a:r>
            <a:r>
              <a:rPr lang="ru-RU" dirty="0" err="1"/>
              <a:t>керек</a:t>
            </a:r>
            <a:r>
              <a:rPr lang="ru-RU" dirty="0"/>
              <a:t> </a:t>
            </a:r>
            <a:r>
              <a:rPr lang="ru-RU" dirty="0" err="1"/>
              <a:t>екенін</a:t>
            </a:r>
            <a:r>
              <a:rPr lang="ru-RU" dirty="0"/>
              <a:t> баса </a:t>
            </a:r>
            <a:r>
              <a:rPr lang="ru-RU" dirty="0" err="1"/>
              <a:t>айтады</a:t>
            </a:r>
            <a:r>
              <a:rPr lang="ru-RU" dirty="0"/>
              <a:t>. </a:t>
            </a:r>
            <a:r>
              <a:rPr lang="ru-RU" dirty="0" err="1"/>
              <a:t>Абайды</a:t>
            </a:r>
            <a:r>
              <a:rPr lang="ru-RU" dirty="0"/>
              <a:t> </a:t>
            </a:r>
            <a:r>
              <a:rPr lang="ru-RU" dirty="0" err="1"/>
              <a:t>қазақтың</a:t>
            </a:r>
            <a:r>
              <a:rPr lang="ru-RU" dirty="0"/>
              <a:t> </a:t>
            </a:r>
            <a:r>
              <a:rPr lang="ru-RU" dirty="0" err="1"/>
              <a:t>басты</a:t>
            </a:r>
            <a:r>
              <a:rPr lang="ru-RU" dirty="0"/>
              <a:t> </a:t>
            </a:r>
            <a:r>
              <a:rPr lang="ru-RU" dirty="0" err="1"/>
              <a:t>тұлғалық</a:t>
            </a:r>
            <a:r>
              <a:rPr lang="ru-RU" dirty="0"/>
              <a:t> </a:t>
            </a:r>
            <a:r>
              <a:rPr lang="ru-RU" dirty="0" err="1"/>
              <a:t>бренді</a:t>
            </a:r>
            <a:r>
              <a:rPr lang="ru-RU" dirty="0"/>
              <a:t> </a:t>
            </a:r>
            <a:r>
              <a:rPr lang="ru-RU" dirty="0" err="1"/>
              <a:t>ретінде</a:t>
            </a:r>
            <a:r>
              <a:rPr lang="ru-RU" dirty="0"/>
              <a:t> </a:t>
            </a:r>
            <a:r>
              <a:rPr lang="ru-RU" dirty="0" err="1"/>
              <a:t>қалыптастыруға</a:t>
            </a:r>
            <a:r>
              <a:rPr lang="ru-RU" dirty="0"/>
              <a:t> </a:t>
            </a:r>
            <a:r>
              <a:rPr lang="ru-RU" dirty="0" err="1"/>
              <a:t>шақырып</a:t>
            </a:r>
            <a:r>
              <a:rPr lang="ru-RU" dirty="0"/>
              <a:t>, осы </a:t>
            </a:r>
            <a:r>
              <a:rPr lang="ru-RU" dirty="0" err="1"/>
              <a:t>орайда</a:t>
            </a:r>
            <a:r>
              <a:rPr lang="ru-RU" dirty="0"/>
              <a:t>, 500-ден </a:t>
            </a:r>
            <a:r>
              <a:rPr lang="ru-RU" dirty="0" err="1"/>
              <a:t>астам</a:t>
            </a:r>
            <a:r>
              <a:rPr lang="ru-RU" dirty="0"/>
              <a:t> </a:t>
            </a:r>
            <a:r>
              <a:rPr lang="ru-RU" dirty="0" err="1"/>
              <a:t>іс</a:t>
            </a:r>
            <a:r>
              <a:rPr lang="ru-RU" dirty="0"/>
              <a:t>-шара </a:t>
            </a:r>
            <a:r>
              <a:rPr lang="ru-RU" dirty="0" err="1"/>
              <a:t>ұйымдастыру</a:t>
            </a:r>
            <a:r>
              <a:rPr lang="ru-RU" dirty="0"/>
              <a:t> </a:t>
            </a:r>
            <a:r>
              <a:rPr lang="ru-RU" dirty="0" err="1"/>
              <a:t>керектігін</a:t>
            </a:r>
            <a:r>
              <a:rPr lang="ru-RU" dirty="0"/>
              <a:t> </a:t>
            </a:r>
            <a:r>
              <a:rPr lang="ru-RU" dirty="0" err="1"/>
              <a:t>жазған</a:t>
            </a:r>
            <a:r>
              <a:rPr lang="ru-RU" dirty="0"/>
              <a:t>.</a:t>
            </a:r>
          </a:p>
          <a:p>
            <a:r>
              <a:rPr lang="ru-RU" dirty="0"/>
              <a:t>Президент  </a:t>
            </a:r>
            <a:r>
              <a:rPr lang="ru-RU" dirty="0" err="1"/>
              <a:t>мақаласында</a:t>
            </a:r>
            <a:r>
              <a:rPr lang="ru-RU" dirty="0"/>
              <a:t> </a:t>
            </a:r>
            <a:r>
              <a:rPr lang="ru-RU" dirty="0" err="1"/>
              <a:t>шығарманы</a:t>
            </a:r>
            <a:r>
              <a:rPr lang="ru-RU" dirty="0"/>
              <a:t> бес </a:t>
            </a:r>
            <a:r>
              <a:rPr lang="ru-RU" dirty="0" err="1"/>
              <a:t>бөлікке</a:t>
            </a:r>
            <a:r>
              <a:rPr lang="ru-RU" dirty="0"/>
              <a:t> </a:t>
            </a:r>
            <a:r>
              <a:rPr lang="ru-RU" dirty="0" err="1"/>
              <a:t>бөліп</a:t>
            </a:r>
            <a:r>
              <a:rPr lang="ru-RU" dirty="0"/>
              <a:t>, </a:t>
            </a:r>
            <a:r>
              <a:rPr lang="ru-RU" dirty="0" err="1"/>
              <a:t>әрқайсысын</a:t>
            </a:r>
            <a:r>
              <a:rPr lang="ru-RU" dirty="0"/>
              <a:t> </a:t>
            </a:r>
            <a:r>
              <a:rPr lang="ru-RU" dirty="0" err="1"/>
              <a:t>Абайдың</a:t>
            </a:r>
            <a:r>
              <a:rPr lang="ru-RU" dirty="0"/>
              <a:t> </a:t>
            </a:r>
            <a:r>
              <a:rPr lang="ru-RU" dirty="0" err="1"/>
              <a:t>ойлы</a:t>
            </a:r>
            <a:r>
              <a:rPr lang="ru-RU" dirty="0"/>
              <a:t> </a:t>
            </a:r>
            <a:r>
              <a:rPr lang="ru-RU" dirty="0" err="1"/>
              <a:t>афоризмдерімен</a:t>
            </a:r>
            <a:r>
              <a:rPr lang="ru-RU" dirty="0"/>
              <a:t> </a:t>
            </a:r>
            <a:r>
              <a:rPr lang="ru-RU" dirty="0" err="1"/>
              <a:t>ұштастырған</a:t>
            </a:r>
            <a:r>
              <a:rPr lang="ru-RU" dirty="0"/>
              <a:t>. </a:t>
            </a:r>
            <a:r>
              <a:rPr lang="ru-RU" dirty="0" err="1"/>
              <a:t>Ұлы</a:t>
            </a:r>
            <a:r>
              <a:rPr lang="ru-RU" dirty="0"/>
              <a:t> </a:t>
            </a:r>
            <a:r>
              <a:rPr lang="ru-RU" dirty="0" err="1"/>
              <a:t>ойшылдың</a:t>
            </a:r>
            <a:r>
              <a:rPr lang="ru-RU" dirty="0"/>
              <a:t> </a:t>
            </a:r>
            <a:r>
              <a:rPr lang="ru-RU" dirty="0" err="1"/>
              <a:t>қазақты</a:t>
            </a:r>
            <a:r>
              <a:rPr lang="ru-RU" dirty="0"/>
              <a:t> </a:t>
            </a:r>
            <a:r>
              <a:rPr lang="ru-RU" dirty="0" err="1"/>
              <a:t>қайтсек</a:t>
            </a:r>
            <a:r>
              <a:rPr lang="ru-RU" dirty="0"/>
              <a:t> </a:t>
            </a:r>
            <a:r>
              <a:rPr lang="ru-RU" dirty="0" err="1"/>
              <a:t>жақсартамыз</a:t>
            </a:r>
            <a:r>
              <a:rPr lang="ru-RU" dirty="0"/>
              <a:t> </a:t>
            </a:r>
            <a:r>
              <a:rPr lang="ru-RU" dirty="0" err="1"/>
              <a:t>деген</a:t>
            </a:r>
            <a:r>
              <a:rPr lang="ru-RU" dirty="0"/>
              <a:t> </a:t>
            </a:r>
            <a:r>
              <a:rPr lang="ru-RU" dirty="0" err="1"/>
              <a:t>ұстанымы</a:t>
            </a:r>
            <a:r>
              <a:rPr lang="ru-RU" dirty="0"/>
              <a:t> </a:t>
            </a:r>
            <a:r>
              <a:rPr lang="ru-RU" dirty="0" err="1"/>
              <a:t>негізге</a:t>
            </a:r>
            <a:r>
              <a:rPr lang="ru-RU" dirty="0"/>
              <a:t> </a:t>
            </a:r>
            <a:r>
              <a:rPr lang="ru-RU" dirty="0" err="1" smtClean="0"/>
              <a:t>алынған</a:t>
            </a:r>
            <a:r>
              <a:rPr lang="ru-RU" dirty="0" smtClean="0"/>
              <a:t>.</a:t>
            </a:r>
          </a:p>
          <a:p>
            <a:r>
              <a:rPr lang="ru-RU" dirty="0" err="1"/>
              <a:t>Ұлттық</a:t>
            </a:r>
            <a:r>
              <a:rPr lang="ru-RU" dirty="0"/>
              <a:t> </a:t>
            </a:r>
            <a:r>
              <a:rPr lang="ru-RU" dirty="0" err="1"/>
              <a:t>болмыстың</a:t>
            </a:r>
            <a:r>
              <a:rPr lang="ru-RU" dirty="0"/>
              <a:t> </a:t>
            </a:r>
            <a:r>
              <a:rPr lang="ru-RU" dirty="0" err="1"/>
              <a:t>бірден</a:t>
            </a:r>
            <a:r>
              <a:rPr lang="ru-RU" dirty="0"/>
              <a:t> </a:t>
            </a:r>
            <a:r>
              <a:rPr lang="ru-RU" dirty="0" err="1"/>
              <a:t>бір</a:t>
            </a:r>
            <a:r>
              <a:rPr lang="ru-RU" dirty="0"/>
              <a:t> </a:t>
            </a:r>
            <a:r>
              <a:rPr lang="ru-RU" dirty="0" err="1"/>
              <a:t>тірегі</a:t>
            </a:r>
            <a:r>
              <a:rPr lang="ru-RU" dirty="0"/>
              <a:t> </a:t>
            </a:r>
            <a:r>
              <a:rPr lang="ru-RU" dirty="0" err="1"/>
              <a:t>ақыл</a:t>
            </a:r>
            <a:r>
              <a:rPr lang="ru-RU" dirty="0"/>
              <a:t> мен сана </a:t>
            </a:r>
            <a:r>
              <a:rPr lang="ru-RU" dirty="0" err="1"/>
              <a:t>болғандықтан</a:t>
            </a:r>
            <a:r>
              <a:rPr lang="ru-RU" dirty="0"/>
              <a:t>, </a:t>
            </a:r>
            <a:r>
              <a:rPr lang="ru-RU" dirty="0" err="1"/>
              <a:t>ғылым</a:t>
            </a:r>
            <a:r>
              <a:rPr lang="ru-RU" dirty="0"/>
              <a:t> мен </a:t>
            </a:r>
            <a:r>
              <a:rPr lang="ru-RU" dirty="0" err="1"/>
              <a:t>білімге</a:t>
            </a:r>
            <a:r>
              <a:rPr lang="ru-RU" dirty="0"/>
              <a:t> </a:t>
            </a:r>
            <a:r>
              <a:rPr lang="ru-RU" dirty="0" err="1"/>
              <a:t>зор</a:t>
            </a:r>
            <a:r>
              <a:rPr lang="ru-RU" dirty="0"/>
              <a:t> </a:t>
            </a:r>
            <a:r>
              <a:rPr lang="ru-RU" dirty="0" err="1"/>
              <a:t>көңіл</a:t>
            </a:r>
            <a:r>
              <a:rPr lang="ru-RU" dirty="0"/>
              <a:t> </a:t>
            </a:r>
            <a:r>
              <a:rPr lang="ru-RU" dirty="0" err="1"/>
              <a:t>бөлінбек</a:t>
            </a:r>
            <a:r>
              <a:rPr lang="ru-RU" dirty="0"/>
              <a:t>. </a:t>
            </a:r>
            <a:r>
              <a:rPr lang="ru-RU" dirty="0" err="1"/>
              <a:t>Әсіресе</a:t>
            </a:r>
            <a:r>
              <a:rPr lang="ru-RU" dirty="0"/>
              <a:t> </a:t>
            </a:r>
            <a:r>
              <a:rPr lang="ru-RU" dirty="0" err="1"/>
              <a:t>педагогтардың</a:t>
            </a:r>
            <a:r>
              <a:rPr lang="ru-RU" dirty="0"/>
              <a:t> </a:t>
            </a:r>
            <a:r>
              <a:rPr lang="ru-RU" dirty="0" err="1"/>
              <a:t>мәртебесі</a:t>
            </a:r>
            <a:r>
              <a:rPr lang="ru-RU" dirty="0"/>
              <a:t>, бала </a:t>
            </a:r>
            <a:r>
              <a:rPr lang="ru-RU" dirty="0" err="1"/>
              <a:t>тәрбиесі</a:t>
            </a:r>
            <a:r>
              <a:rPr lang="ru-RU" dirty="0"/>
              <a:t>, </a:t>
            </a:r>
            <a:r>
              <a:rPr lang="ru-RU" dirty="0" err="1"/>
              <a:t>тіл</a:t>
            </a:r>
            <a:r>
              <a:rPr lang="ru-RU" dirty="0"/>
              <a:t> </a:t>
            </a:r>
            <a:r>
              <a:rPr lang="ru-RU" dirty="0" err="1"/>
              <a:t>тақырыптарын</a:t>
            </a:r>
            <a:r>
              <a:rPr lang="ru-RU" dirty="0"/>
              <a:t> </a:t>
            </a:r>
            <a:r>
              <a:rPr lang="ru-RU" dirty="0" err="1"/>
              <a:t>қозғай</a:t>
            </a:r>
            <a:r>
              <a:rPr lang="ru-RU" dirty="0"/>
              <a:t> </a:t>
            </a:r>
            <a:r>
              <a:rPr lang="ru-RU" dirty="0" err="1"/>
              <a:t>отырып</a:t>
            </a:r>
            <a:r>
              <a:rPr lang="ru-RU" dirty="0"/>
              <a:t>, </a:t>
            </a:r>
            <a:r>
              <a:rPr lang="ru-RU" dirty="0" err="1"/>
              <a:t>кемел</a:t>
            </a:r>
            <a:r>
              <a:rPr lang="ru-RU" dirty="0"/>
              <a:t> </a:t>
            </a:r>
            <a:r>
              <a:rPr lang="ru-RU" dirty="0" err="1"/>
              <a:t>ұрпақ</a:t>
            </a:r>
            <a:r>
              <a:rPr lang="ru-RU" dirty="0"/>
              <a:t> </a:t>
            </a:r>
            <a:r>
              <a:rPr lang="ru-RU" dirty="0" err="1"/>
              <a:t>қалыптастыруды</a:t>
            </a:r>
            <a:r>
              <a:rPr lang="ru-RU" dirty="0"/>
              <a:t> Абай </a:t>
            </a:r>
            <a:r>
              <a:rPr lang="ru-RU" dirty="0" err="1"/>
              <a:t>салған</a:t>
            </a:r>
            <a:r>
              <a:rPr lang="ru-RU" dirty="0"/>
              <a:t> </a:t>
            </a:r>
            <a:r>
              <a:rPr lang="ru-RU" dirty="0" err="1"/>
              <a:t>сара</a:t>
            </a:r>
            <a:r>
              <a:rPr lang="ru-RU" dirty="0"/>
              <a:t> </a:t>
            </a:r>
            <a:r>
              <a:rPr lang="ru-RU" dirty="0" err="1"/>
              <a:t>жолмен</a:t>
            </a:r>
            <a:r>
              <a:rPr lang="ru-RU" dirty="0"/>
              <a:t> </a:t>
            </a:r>
            <a:r>
              <a:rPr lang="ru-RU" dirty="0" err="1"/>
              <a:t>байланыстыру</a:t>
            </a:r>
            <a:r>
              <a:rPr lang="ru-RU" dirty="0"/>
              <a:t> </a:t>
            </a:r>
            <a:r>
              <a:rPr lang="ru-RU" dirty="0" err="1"/>
              <a:t>керектігі</a:t>
            </a:r>
            <a:r>
              <a:rPr lang="ru-RU" dirty="0"/>
              <a:t> </a:t>
            </a:r>
            <a:r>
              <a:rPr lang="ru-RU" dirty="0" err="1"/>
              <a:t>айтылады</a:t>
            </a:r>
            <a:r>
              <a:rPr lang="ru-RU" dirty="0" smtClean="0"/>
              <a:t>.</a:t>
            </a:r>
          </a:p>
          <a:p>
            <a:r>
              <a:rPr lang="ru-RU" dirty="0" err="1" smtClean="0"/>
              <a:t>Сондай-ақ,</a:t>
            </a:r>
            <a:r>
              <a:rPr lang="ru-RU" dirty="0" err="1"/>
              <a:t>м</a:t>
            </a:r>
            <a:r>
              <a:rPr lang="ru-RU" dirty="0" err="1" smtClean="0"/>
              <a:t>ақалада</a:t>
            </a:r>
            <a:r>
              <a:rPr lang="ru-RU" dirty="0" smtClean="0"/>
              <a:t> </a:t>
            </a:r>
            <a:r>
              <a:rPr lang="ru-RU" dirty="0"/>
              <a:t>«</a:t>
            </a:r>
            <a:r>
              <a:rPr lang="ru-RU" dirty="0" err="1"/>
              <a:t>халық</a:t>
            </a:r>
            <a:r>
              <a:rPr lang="ru-RU" dirty="0"/>
              <a:t> </a:t>
            </a:r>
            <a:r>
              <a:rPr lang="ru-RU" dirty="0" err="1"/>
              <a:t>үніне</a:t>
            </a:r>
            <a:r>
              <a:rPr lang="ru-RU" dirty="0"/>
              <a:t> </a:t>
            </a:r>
            <a:r>
              <a:rPr lang="ru-RU" dirty="0" err="1"/>
              <a:t>құлақ</a:t>
            </a:r>
            <a:r>
              <a:rPr lang="ru-RU" dirty="0"/>
              <a:t> </a:t>
            </a:r>
            <a:r>
              <a:rPr lang="ru-RU" dirty="0" err="1"/>
              <a:t>асатын</a:t>
            </a:r>
            <a:r>
              <a:rPr lang="ru-RU" dirty="0"/>
              <a:t> </a:t>
            </a:r>
            <a:r>
              <a:rPr lang="ru-RU" dirty="0" err="1"/>
              <a:t>мемлекет</a:t>
            </a:r>
            <a:r>
              <a:rPr lang="ru-RU" dirty="0"/>
              <a:t>» </a:t>
            </a:r>
            <a:r>
              <a:rPr lang="ru-RU" dirty="0" err="1"/>
              <a:t>құру</a:t>
            </a:r>
            <a:r>
              <a:rPr lang="ru-RU" dirty="0"/>
              <a:t> </a:t>
            </a:r>
            <a:r>
              <a:rPr lang="ru-RU" dirty="0" err="1"/>
              <a:t>үшін</a:t>
            </a:r>
            <a:r>
              <a:rPr lang="ru-RU" dirty="0"/>
              <a:t> </a:t>
            </a:r>
            <a:r>
              <a:rPr lang="ru-RU" dirty="0" err="1"/>
              <a:t>Ұлттық</a:t>
            </a:r>
            <a:r>
              <a:rPr lang="ru-RU" dirty="0"/>
              <a:t> </a:t>
            </a:r>
            <a:r>
              <a:rPr lang="ru-RU" dirty="0" err="1"/>
              <a:t>қоғамдық</a:t>
            </a:r>
            <a:r>
              <a:rPr lang="ru-RU" dirty="0"/>
              <a:t> </a:t>
            </a:r>
            <a:r>
              <a:rPr lang="ru-RU" dirty="0" err="1"/>
              <a:t>сенім</a:t>
            </a:r>
            <a:r>
              <a:rPr lang="ru-RU" dirty="0"/>
              <a:t> </a:t>
            </a:r>
            <a:r>
              <a:rPr lang="ru-RU" dirty="0" err="1"/>
              <a:t>кеңесінің</a:t>
            </a:r>
            <a:r>
              <a:rPr lang="ru-RU" dirty="0"/>
              <a:t> </a:t>
            </a:r>
            <a:r>
              <a:rPr lang="ru-RU" dirty="0" err="1"/>
              <a:t>құрылғандығын</a:t>
            </a:r>
            <a:r>
              <a:rPr lang="ru-RU" dirty="0"/>
              <a:t> </a:t>
            </a:r>
            <a:r>
              <a:rPr lang="ru-RU" dirty="0" err="1"/>
              <a:t>сөзге</a:t>
            </a:r>
            <a:r>
              <a:rPr lang="ru-RU" dirty="0"/>
              <a:t> </a:t>
            </a:r>
            <a:r>
              <a:rPr lang="ru-RU" dirty="0" err="1"/>
              <a:t>тиек</a:t>
            </a:r>
            <a:r>
              <a:rPr lang="ru-RU" dirty="0"/>
              <a:t> </a:t>
            </a:r>
            <a:r>
              <a:rPr lang="ru-RU" dirty="0" err="1"/>
              <a:t>еткен</a:t>
            </a:r>
            <a:r>
              <a:rPr lang="ru-RU" dirty="0"/>
              <a:t>. Президент </a:t>
            </a:r>
            <a:r>
              <a:rPr lang="ru-RU" dirty="0" err="1"/>
              <a:t>саяси</a:t>
            </a:r>
            <a:r>
              <a:rPr lang="ru-RU" dirty="0"/>
              <a:t> </a:t>
            </a:r>
            <a:r>
              <a:rPr lang="ru-RU" dirty="0" err="1"/>
              <a:t>жаңғыру</a:t>
            </a:r>
            <a:r>
              <a:rPr lang="ru-RU" dirty="0"/>
              <a:t> </a:t>
            </a:r>
            <a:r>
              <a:rPr lang="ru-RU" dirty="0" err="1"/>
              <a:t>процессіндегі</a:t>
            </a:r>
            <a:r>
              <a:rPr lang="ru-RU" dirty="0"/>
              <a:t> </a:t>
            </a:r>
            <a:r>
              <a:rPr lang="ru-RU" dirty="0" err="1"/>
              <a:t>жалаң</a:t>
            </a:r>
            <a:r>
              <a:rPr lang="ru-RU" dirty="0"/>
              <a:t> </a:t>
            </a:r>
            <a:r>
              <a:rPr lang="ru-RU" dirty="0" err="1"/>
              <a:t>ұрандар</a:t>
            </a:r>
            <a:r>
              <a:rPr lang="ru-RU" dirty="0"/>
              <a:t> </a:t>
            </a:r>
            <a:r>
              <a:rPr lang="ru-RU" dirty="0" err="1"/>
              <a:t>арқылы</a:t>
            </a:r>
            <a:r>
              <a:rPr lang="ru-RU" dirty="0"/>
              <a:t> </a:t>
            </a:r>
            <a:r>
              <a:rPr lang="ru-RU" dirty="0" err="1"/>
              <a:t>билікке</a:t>
            </a:r>
            <a:r>
              <a:rPr lang="ru-RU" dirty="0"/>
              <a:t> </a:t>
            </a:r>
            <a:r>
              <a:rPr lang="ru-RU" dirty="0" err="1"/>
              <a:t>жеткісі</a:t>
            </a:r>
            <a:r>
              <a:rPr lang="ru-RU" dirty="0"/>
              <a:t> </a:t>
            </a:r>
            <a:r>
              <a:rPr lang="ru-RU" dirty="0" err="1"/>
              <a:t>келетіндерді</a:t>
            </a:r>
            <a:r>
              <a:rPr lang="ru-RU" dirty="0"/>
              <a:t> </a:t>
            </a:r>
            <a:r>
              <a:rPr lang="ru-RU" dirty="0" err="1"/>
              <a:t>сынайды</a:t>
            </a:r>
            <a:r>
              <a:rPr lang="ru-RU" dirty="0"/>
              <a:t>.</a:t>
            </a:r>
            <a:endParaRPr lang="kk-KZ" dirty="0"/>
          </a:p>
          <a:p>
            <a:endParaRPr lang="ru-RU" dirty="0" smtClean="0"/>
          </a:p>
          <a:p>
            <a:endParaRPr lang="kk-KZ" dirty="0"/>
          </a:p>
          <a:p>
            <a:endParaRPr lang="ru-RU" dirty="0"/>
          </a:p>
        </p:txBody>
      </p:sp>
    </p:spTree>
    <p:extLst>
      <p:ext uri="{BB962C8B-B14F-4D97-AF65-F5344CB8AC3E}">
        <p14:creationId xmlns:p14="http://schemas.microsoft.com/office/powerpoint/2010/main" val="22463382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Рисунок 3"/>
          <p:cNvPicPr/>
          <p:nvPr/>
        </p:nvPicPr>
        <p:blipFill>
          <a:blip r:embed="rId2"/>
          <a:stretch/>
        </p:blipFill>
        <p:spPr>
          <a:xfrm>
            <a:off x="3600" y="0"/>
            <a:ext cx="9140400" cy="6854400"/>
          </a:xfrm>
          <a:prstGeom prst="rect">
            <a:avLst/>
          </a:prstGeom>
          <a:ln>
            <a:noFill/>
          </a:ln>
        </p:spPr>
      </p:pic>
      <p:sp>
        <p:nvSpPr>
          <p:cNvPr id="2" name="Прямоугольник 1"/>
          <p:cNvSpPr/>
          <p:nvPr/>
        </p:nvSpPr>
        <p:spPr>
          <a:xfrm>
            <a:off x="899592" y="836711"/>
            <a:ext cx="7416824" cy="369332"/>
          </a:xfrm>
          <a:prstGeom prst="rect">
            <a:avLst/>
          </a:prstGeom>
        </p:spPr>
        <p:txBody>
          <a:bodyPr wrap="square">
            <a:spAutoFit/>
          </a:bodyPr>
          <a:lstStyle/>
          <a:p>
            <a:r>
              <a:rPr lang="ru-RU" b="0" i="0" dirty="0" smtClean="0">
                <a:solidFill>
                  <a:srgbClr val="000000"/>
                </a:solidFill>
                <a:effectLst/>
                <a:latin typeface="Open Sans"/>
              </a:rPr>
              <a:t> </a:t>
            </a:r>
            <a:endParaRPr lang="ru-RU"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27584" y="2564904"/>
            <a:ext cx="7488832" cy="369332"/>
          </a:xfrm>
          <a:prstGeom prst="rect">
            <a:avLst/>
          </a:prstGeom>
        </p:spPr>
        <p:txBody>
          <a:bodyPr wrap="square">
            <a:spAutoFit/>
          </a:bodyPr>
          <a:lstStyle/>
          <a:p>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endParaRPr lang="ru-RU"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94723" y="2934236"/>
            <a:ext cx="7848872" cy="646331"/>
          </a:xfrm>
          <a:prstGeom prst="rect">
            <a:avLst/>
          </a:prstGeom>
        </p:spPr>
        <p:txBody>
          <a:bodyPr wrap="square">
            <a:spAutoFit/>
          </a:bodyPr>
          <a:lstStyle/>
          <a:p>
            <a:r>
              <a:rPr lang="ru-RU" dirty="0" smtClean="0"/>
              <a:t/>
            </a:r>
            <a:br>
              <a:rPr lang="ru-RU" dirty="0" smtClean="0"/>
            </a:br>
            <a:endParaRPr lang="ru-RU" dirty="0"/>
          </a:p>
        </p:txBody>
      </p:sp>
      <p:sp>
        <p:nvSpPr>
          <p:cNvPr id="5" name="Прямоугольник 4"/>
          <p:cNvSpPr/>
          <p:nvPr/>
        </p:nvSpPr>
        <p:spPr>
          <a:xfrm>
            <a:off x="838739" y="869135"/>
            <a:ext cx="7848872" cy="646331"/>
          </a:xfrm>
          <a:prstGeom prst="rect">
            <a:avLst/>
          </a:prstGeom>
        </p:spPr>
        <p:txBody>
          <a:bodyPr wrap="square">
            <a:spAutoFit/>
          </a:bodyPr>
          <a:lstStyle/>
          <a:p>
            <a:r>
              <a:rPr lang="ru-RU" dirty="0" smtClean="0"/>
              <a:t/>
            </a:r>
            <a:br>
              <a:rPr lang="ru-RU" dirty="0" smtClean="0"/>
            </a:br>
            <a:endParaRPr lang="ru-RU"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828395"/>
            <a:ext cx="3187757" cy="3500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927" t="22659" r="2927" b="22094"/>
          <a:stretch/>
        </p:blipFill>
        <p:spPr bwMode="auto">
          <a:xfrm>
            <a:off x="722444" y="800674"/>
            <a:ext cx="3692380" cy="3528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869165" y="4437112"/>
            <a:ext cx="7477677" cy="1477328"/>
          </a:xfrm>
          <a:prstGeom prst="rect">
            <a:avLst/>
          </a:prstGeom>
        </p:spPr>
        <p:txBody>
          <a:bodyPr wrap="square">
            <a:spAutoFit/>
          </a:bodyPr>
          <a:lstStyle/>
          <a:p>
            <a:r>
              <a:rPr lang="ru-RU" b="1" dirty="0" err="1" smtClean="0">
                <a:latin typeface="Times New Roman" panose="02020603050405020304" pitchFamily="18" charset="0"/>
                <a:cs typeface="Times New Roman" panose="02020603050405020304" pitchFamily="18" charset="0"/>
              </a:rPr>
              <a:t>Олай</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болса</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Елбасымызды</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қолдап</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Ұлы</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даланың-Ұлы</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Абайын</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оның</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Ұлы</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сөздерін</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жерге</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тастамайық</a:t>
            </a:r>
            <a:r>
              <a:rPr lang="ru-RU" b="1" dirty="0" smtClean="0">
                <a:latin typeface="Times New Roman" panose="02020603050405020304" pitchFamily="18" charset="0"/>
                <a:cs typeface="Times New Roman" panose="02020603050405020304" pitchFamily="18" charset="0"/>
              </a:rPr>
              <a:t>! </a:t>
            </a:r>
          </a:p>
          <a:p>
            <a:r>
              <a:rPr lang="kk-KZ" b="1" dirty="0" smtClean="0">
                <a:latin typeface="Times New Roman" panose="02020603050405020304" pitchFamily="18" charset="0"/>
                <a:cs typeface="Times New Roman" panose="02020603050405020304" pitchFamily="18" charset="0"/>
              </a:rPr>
              <a:t>Бар күшімізді рухани жаңғыру кезеңіне бағыттайық!</a:t>
            </a:r>
            <a:endParaRPr lang="ru-RU" b="1" dirty="0" smtClean="0">
              <a:latin typeface="Times New Roman" panose="02020603050405020304" pitchFamily="18" charset="0"/>
              <a:cs typeface="Times New Roman" panose="02020603050405020304" pitchFamily="18" charset="0"/>
            </a:endParaRPr>
          </a:p>
          <a:p>
            <a:r>
              <a:rPr lang="ru-RU" b="1" dirty="0" smtClean="0">
                <a:effectLst/>
                <a:latin typeface="Times New Roman" panose="02020603050405020304" pitchFamily="18" charset="0"/>
                <a:cs typeface="Times New Roman" panose="02020603050405020304" pitchFamily="18" charset="0"/>
              </a:rPr>
              <a:t/>
            </a:r>
            <a:br>
              <a:rPr lang="ru-RU" b="1" dirty="0" smtClean="0">
                <a:effectLst/>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013074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 name="Рисунок 3"/>
          <p:cNvPicPr/>
          <p:nvPr/>
        </p:nvPicPr>
        <p:blipFill>
          <a:blip r:embed="rId2"/>
          <a:stretch/>
        </p:blipFill>
        <p:spPr>
          <a:xfrm>
            <a:off x="0" y="0"/>
            <a:ext cx="9140400" cy="6854400"/>
          </a:xfrm>
          <a:prstGeom prst="rect">
            <a:avLst/>
          </a:prstGeom>
          <a:ln>
            <a:noFill/>
          </a:ln>
        </p:spPr>
      </p:pic>
      <p:pic>
        <p:nvPicPr>
          <p:cNvPr id="324" name="Рисунок 323"/>
          <p:cNvPicPr/>
          <p:nvPr/>
        </p:nvPicPr>
        <p:blipFill>
          <a:blip r:embed="rId3"/>
          <a:srcRect l="4736" t="5000" r="2359" b="11342"/>
          <a:stretch/>
        </p:blipFill>
        <p:spPr>
          <a:xfrm>
            <a:off x="2160000" y="267480"/>
            <a:ext cx="5757840" cy="38872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 name="Рисунок 1"/>
          <p:cNvPicPr/>
          <p:nvPr/>
        </p:nvPicPr>
        <p:blipFill>
          <a:blip r:embed="rId2"/>
          <a:stretch/>
        </p:blipFill>
        <p:spPr>
          <a:xfrm>
            <a:off x="0" y="0"/>
            <a:ext cx="9140400" cy="6854400"/>
          </a:xfrm>
          <a:prstGeom prst="rect">
            <a:avLst/>
          </a:prstGeom>
          <a:ln>
            <a:noFill/>
          </a:ln>
        </p:spPr>
      </p:pic>
      <p:sp>
        <p:nvSpPr>
          <p:cNvPr id="327" name="CustomShape 1"/>
          <p:cNvSpPr/>
          <p:nvPr/>
        </p:nvSpPr>
        <p:spPr>
          <a:xfrm>
            <a:off x="395640" y="2349000"/>
            <a:ext cx="8205480" cy="1915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6000" b="1" i="1" strike="noStrike" cap="all">
                <a:solidFill>
                  <a:srgbClr val="3D1B66"/>
                </a:solidFill>
                <a:latin typeface="Times New Roman"/>
                <a:ea typeface="DejaVu Sans"/>
              </a:rPr>
              <a:t>   Назарларыңызға </a:t>
            </a:r>
            <a:endParaRPr/>
          </a:p>
          <a:p>
            <a:pPr algn="ctr">
              <a:lnSpc>
                <a:spcPct val="100000"/>
              </a:lnSpc>
            </a:pPr>
            <a:r>
              <a:rPr lang="ru-RU" sz="6000" b="1" i="1" strike="noStrike" cap="all">
                <a:solidFill>
                  <a:srgbClr val="3D1B66"/>
                </a:solidFill>
                <a:latin typeface="Times New Roman"/>
                <a:ea typeface="DejaVu Sans"/>
              </a:rPr>
              <a:t> рахмет!</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Рисунок 3"/>
          <p:cNvPicPr/>
          <p:nvPr/>
        </p:nvPicPr>
        <p:blipFill>
          <a:blip r:embed="rId2"/>
          <a:stretch/>
        </p:blipFill>
        <p:spPr>
          <a:xfrm>
            <a:off x="1080" y="1080"/>
            <a:ext cx="9140400" cy="6854400"/>
          </a:xfrm>
          <a:prstGeom prst="rect">
            <a:avLst/>
          </a:prstGeom>
          <a:ln>
            <a:noFill/>
          </a:ln>
        </p:spPr>
      </p:pic>
      <p:sp>
        <p:nvSpPr>
          <p:cNvPr id="187" name="CustomShape 1"/>
          <p:cNvSpPr/>
          <p:nvPr/>
        </p:nvSpPr>
        <p:spPr>
          <a:xfrm>
            <a:off x="864720" y="3096000"/>
            <a:ext cx="6981120" cy="4245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a:p>
          <a:p>
            <a:pPr>
              <a:lnSpc>
                <a:spcPct val="80000"/>
              </a:lnSpc>
            </a:pPr>
            <a:endParaRPr/>
          </a:p>
          <a:p>
            <a:pPr>
              <a:lnSpc>
                <a:spcPct val="80000"/>
              </a:lnSpc>
            </a:pPr>
            <a:endParaRPr/>
          </a:p>
        </p:txBody>
      </p:sp>
      <p:sp>
        <p:nvSpPr>
          <p:cNvPr id="188" name="CustomShape 2"/>
          <p:cNvSpPr/>
          <p:nvPr/>
        </p:nvSpPr>
        <p:spPr>
          <a:xfrm>
            <a:off x="2448000" y="504000"/>
            <a:ext cx="4966560" cy="136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ru-RU" sz="4000" b="1" strike="noStrike" dirty="0">
                <a:solidFill>
                  <a:srgbClr val="000000"/>
                </a:solidFill>
                <a:latin typeface="Times New Roman"/>
                <a:ea typeface="DejaVu Sans"/>
              </a:rPr>
              <a:t>                              </a:t>
            </a:r>
            <a:endParaRPr dirty="0"/>
          </a:p>
        </p:txBody>
      </p:sp>
      <p:sp>
        <p:nvSpPr>
          <p:cNvPr id="189" name="CustomShape 3"/>
          <p:cNvSpPr/>
          <p:nvPr/>
        </p:nvSpPr>
        <p:spPr>
          <a:xfrm>
            <a:off x="878760" y="2520000"/>
            <a:ext cx="7255800" cy="3525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33" t="21884" b="22032"/>
          <a:stretch/>
        </p:blipFill>
        <p:spPr bwMode="auto">
          <a:xfrm>
            <a:off x="683568" y="1602778"/>
            <a:ext cx="7776863" cy="4562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878760" y="864114"/>
            <a:ext cx="6967080" cy="738664"/>
          </a:xfrm>
          <a:prstGeom prst="rect">
            <a:avLst/>
          </a:prstGeom>
        </p:spPr>
        <p:txBody>
          <a:bodyPr wrap="square">
            <a:spAutoFit/>
          </a:bodyPr>
          <a:lstStyle/>
          <a:p>
            <a:r>
              <a:rPr lang="ru-RU" sz="2400" b="1" dirty="0" err="1">
                <a:latin typeface="Times New Roman" panose="02020603050405020304" pitchFamily="18" charset="0"/>
                <a:cs typeface="Times New Roman" panose="02020603050405020304" pitchFamily="18" charset="0"/>
              </a:rPr>
              <a:t>Көкірегі</a:t>
            </a:r>
            <a:r>
              <a:rPr lang="ru-RU" sz="2400" b="1" dirty="0">
                <a:latin typeface="Times New Roman" panose="02020603050405020304" pitchFamily="18" charset="0"/>
                <a:cs typeface="Times New Roman" panose="02020603050405020304" pitchFamily="18" charset="0"/>
              </a:rPr>
              <a:t> - </a:t>
            </a:r>
            <a:r>
              <a:rPr lang="ru-RU" sz="2400" b="1" dirty="0" err="1">
                <a:latin typeface="Times New Roman" panose="02020603050405020304" pitchFamily="18" charset="0"/>
                <a:cs typeface="Times New Roman" panose="02020603050405020304" pitchFamily="18" charset="0"/>
              </a:rPr>
              <a:t>сезімді</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көңілі</a:t>
            </a:r>
            <a:r>
              <a:rPr lang="ru-RU" sz="2400" b="1" dirty="0">
                <a:latin typeface="Times New Roman" panose="02020603050405020304" pitchFamily="18" charset="0"/>
                <a:cs typeface="Times New Roman" panose="02020603050405020304" pitchFamily="18" charset="0"/>
              </a:rPr>
              <a:t> - </a:t>
            </a:r>
            <a:r>
              <a:rPr lang="ru-RU" sz="2400" b="1" dirty="0" err="1">
                <a:latin typeface="Times New Roman" panose="02020603050405020304" pitchFamily="18" charset="0"/>
                <a:cs typeface="Times New Roman" panose="02020603050405020304" pitchFamily="18" charset="0"/>
              </a:rPr>
              <a:t>ойлыға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бәрі</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анық</a:t>
            </a:r>
            <a:r>
              <a:rPr lang="ru-RU" sz="2400" b="1" dirty="0" smtClean="0">
                <a:latin typeface="Times New Roman" panose="02020603050405020304" pitchFamily="18" charset="0"/>
                <a:cs typeface="Times New Roman" panose="02020603050405020304" pitchFamily="18" charset="0"/>
              </a:rPr>
              <a:t>.</a:t>
            </a:r>
          </a:p>
          <a:p>
            <a:pPr algn="r"/>
            <a:r>
              <a:rPr lang="kk-KZ" dirty="0" smtClean="0"/>
              <a:t>Хакім Абай.</a:t>
            </a:r>
            <a:endParaRPr lang="ru-RU" dirty="0"/>
          </a:p>
        </p:txBody>
      </p:sp>
    </p:spTree>
    <p:extLst>
      <p:ext uri="{BB962C8B-B14F-4D97-AF65-F5344CB8AC3E}">
        <p14:creationId xmlns:p14="http://schemas.microsoft.com/office/powerpoint/2010/main" val="63654200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Рисунок 3"/>
          <p:cNvPicPr/>
          <p:nvPr/>
        </p:nvPicPr>
        <p:blipFill>
          <a:blip r:embed="rId2"/>
          <a:stretch/>
        </p:blipFill>
        <p:spPr>
          <a:xfrm>
            <a:off x="0" y="3600"/>
            <a:ext cx="9140400" cy="6854400"/>
          </a:xfrm>
          <a:prstGeom prst="rect">
            <a:avLst/>
          </a:prstGeom>
          <a:ln>
            <a:noFill/>
          </a:ln>
        </p:spPr>
      </p:pic>
      <p:sp>
        <p:nvSpPr>
          <p:cNvPr id="187" name="CustomShape 1"/>
          <p:cNvSpPr/>
          <p:nvPr/>
        </p:nvSpPr>
        <p:spPr>
          <a:xfrm>
            <a:off x="864720" y="3096000"/>
            <a:ext cx="6981120" cy="4245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a:p>
          <a:p>
            <a:pPr>
              <a:lnSpc>
                <a:spcPct val="80000"/>
              </a:lnSpc>
            </a:pPr>
            <a:endParaRPr/>
          </a:p>
          <a:p>
            <a:pPr>
              <a:lnSpc>
                <a:spcPct val="80000"/>
              </a:lnSpc>
            </a:pPr>
            <a:endParaRPr/>
          </a:p>
        </p:txBody>
      </p:sp>
      <p:sp>
        <p:nvSpPr>
          <p:cNvPr id="188" name="CustomShape 2"/>
          <p:cNvSpPr/>
          <p:nvPr/>
        </p:nvSpPr>
        <p:spPr>
          <a:xfrm>
            <a:off x="2448000" y="504000"/>
            <a:ext cx="4966560" cy="136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ru-RU" sz="4000" b="1" strike="noStrike" dirty="0">
                <a:solidFill>
                  <a:srgbClr val="000000"/>
                </a:solidFill>
                <a:latin typeface="Times New Roman"/>
                <a:ea typeface="DejaVu Sans"/>
              </a:rPr>
              <a:t>                              </a:t>
            </a:r>
            <a:endParaRPr dirty="0"/>
          </a:p>
        </p:txBody>
      </p:sp>
      <p:sp>
        <p:nvSpPr>
          <p:cNvPr id="189" name="CustomShape 3"/>
          <p:cNvSpPr/>
          <p:nvPr/>
        </p:nvSpPr>
        <p:spPr>
          <a:xfrm>
            <a:off x="878760" y="2520000"/>
            <a:ext cx="7255800" cy="3525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dirty="0"/>
          </a:p>
        </p:txBody>
      </p:sp>
      <p:sp>
        <p:nvSpPr>
          <p:cNvPr id="2" name="Прямоугольник 1"/>
          <p:cNvSpPr/>
          <p:nvPr/>
        </p:nvSpPr>
        <p:spPr>
          <a:xfrm>
            <a:off x="1115616" y="908720"/>
            <a:ext cx="7018944" cy="4708981"/>
          </a:xfrm>
          <a:prstGeom prst="rect">
            <a:avLst/>
          </a:prstGeom>
        </p:spPr>
        <p:txBody>
          <a:bodyPr wrap="square">
            <a:spAutoFit/>
          </a:bodyPr>
          <a:lstStyle/>
          <a:p>
            <a:endParaRPr lang="ru-RU" b="1" i="0" dirty="0" smtClean="0">
              <a:effectLst/>
              <a:latin typeface="Times New Roman" panose="02020603050405020304" pitchFamily="18" charset="0"/>
              <a:cs typeface="Times New Roman" panose="02020603050405020304" pitchFamily="18" charset="0"/>
            </a:endParaRPr>
          </a:p>
          <a:p>
            <a:pPr algn="ctr"/>
            <a:r>
              <a:rPr lang="ru-RU" sz="2400" b="1" i="0" dirty="0" smtClean="0">
                <a:effectLst/>
                <a:latin typeface="Times New Roman" panose="02020603050405020304" pitchFamily="18" charset="0"/>
                <a:cs typeface="Times New Roman" panose="02020603050405020304" pitchFamily="18" charset="0"/>
              </a:rPr>
              <a:t>«Абай </a:t>
            </a:r>
            <a:r>
              <a:rPr lang="ru-RU" sz="2400" b="1" i="0" dirty="0" err="1" smtClean="0">
                <a:effectLst/>
                <a:latin typeface="Times New Roman" panose="02020603050405020304" pitchFamily="18" charset="0"/>
                <a:cs typeface="Times New Roman" panose="02020603050405020304" pitchFamily="18" charset="0"/>
              </a:rPr>
              <a:t>және</a:t>
            </a:r>
            <a:r>
              <a:rPr lang="ru-RU" sz="2400" b="1" i="0" dirty="0" smtClean="0">
                <a:effectLst/>
                <a:latin typeface="Times New Roman" panose="02020603050405020304" pitchFamily="18" charset="0"/>
                <a:cs typeface="Times New Roman" panose="02020603050405020304" pitchFamily="18" charset="0"/>
              </a:rPr>
              <a:t> </a:t>
            </a:r>
            <a:r>
              <a:rPr lang="en-US" sz="2400" b="1" i="0" dirty="0" smtClean="0">
                <a:effectLst/>
                <a:latin typeface="Times New Roman" panose="02020603050405020304" pitchFamily="18" charset="0"/>
                <a:cs typeface="Times New Roman" panose="02020603050405020304" pitchFamily="18" charset="0"/>
              </a:rPr>
              <a:t>XXI </a:t>
            </a:r>
            <a:r>
              <a:rPr lang="ru-RU" sz="2400" b="1" i="0" dirty="0" err="1" smtClean="0">
                <a:effectLst/>
                <a:latin typeface="Times New Roman" panose="02020603050405020304" pitchFamily="18" charset="0"/>
                <a:cs typeface="Times New Roman" panose="02020603050405020304" pitchFamily="18" charset="0"/>
              </a:rPr>
              <a:t>ғасырдағы</a:t>
            </a:r>
            <a:r>
              <a:rPr lang="ru-RU" sz="2400" b="1" i="0" dirty="0" smtClean="0">
                <a:effectLst/>
                <a:latin typeface="Times New Roman" panose="02020603050405020304" pitchFamily="18" charset="0"/>
                <a:cs typeface="Times New Roman" panose="02020603050405020304" pitchFamily="18" charset="0"/>
              </a:rPr>
              <a:t> </a:t>
            </a:r>
            <a:r>
              <a:rPr lang="ru-RU" sz="2400" b="1" i="0" dirty="0" err="1" smtClean="0">
                <a:effectLst/>
                <a:latin typeface="Times New Roman" panose="02020603050405020304" pitchFamily="18" charset="0"/>
                <a:cs typeface="Times New Roman" panose="02020603050405020304" pitchFamily="18" charset="0"/>
              </a:rPr>
              <a:t>Қазақстан</a:t>
            </a:r>
            <a:r>
              <a:rPr lang="ru-RU" sz="2400" b="1" i="0" dirty="0" smtClean="0">
                <a:effectLst/>
                <a:latin typeface="Times New Roman" panose="02020603050405020304" pitchFamily="18" charset="0"/>
                <a:cs typeface="Times New Roman" panose="02020603050405020304" pitchFamily="18" charset="0"/>
              </a:rPr>
              <a:t>». </a:t>
            </a:r>
            <a:r>
              <a:rPr lang="ru-RU" sz="2400" b="1" i="0" dirty="0" err="1" smtClean="0">
                <a:effectLst/>
                <a:latin typeface="Times New Roman" panose="02020603050405020304" pitchFamily="18" charset="0"/>
                <a:cs typeface="Times New Roman" panose="02020603050405020304" pitchFamily="18" charset="0"/>
              </a:rPr>
              <a:t>Осындай</a:t>
            </a:r>
            <a:r>
              <a:rPr lang="ru-RU" sz="2400" b="1" i="0" dirty="0" smtClean="0">
                <a:effectLst/>
                <a:latin typeface="Times New Roman" panose="02020603050405020304" pitchFamily="18" charset="0"/>
                <a:cs typeface="Times New Roman" panose="02020603050405020304" pitchFamily="18" charset="0"/>
              </a:rPr>
              <a:t> </a:t>
            </a:r>
            <a:r>
              <a:rPr lang="ru-RU" sz="2400" b="1" i="0" dirty="0" err="1" smtClean="0">
                <a:effectLst/>
                <a:latin typeface="Times New Roman" panose="02020603050405020304" pitchFamily="18" charset="0"/>
                <a:cs typeface="Times New Roman" panose="02020603050405020304" pitchFamily="18" charset="0"/>
              </a:rPr>
              <a:t>атаумен</a:t>
            </a:r>
            <a:r>
              <a:rPr lang="ru-RU" sz="2400" b="1" i="0" dirty="0" smtClean="0">
                <a:effectLst/>
                <a:latin typeface="Times New Roman" panose="02020603050405020304" pitchFamily="18" charset="0"/>
                <a:cs typeface="Times New Roman" panose="02020603050405020304" pitchFamily="18" charset="0"/>
              </a:rPr>
              <a:t> Ел </a:t>
            </a:r>
            <a:r>
              <a:rPr lang="ru-RU" sz="2400" b="1" i="0" dirty="0" err="1" smtClean="0">
                <a:effectLst/>
                <a:latin typeface="Times New Roman" panose="02020603050405020304" pitchFamily="18" charset="0"/>
                <a:cs typeface="Times New Roman" panose="02020603050405020304" pitchFamily="18" charset="0"/>
              </a:rPr>
              <a:t>газеті</a:t>
            </a:r>
            <a:r>
              <a:rPr lang="ru-RU" sz="2400" b="1" i="0" dirty="0" smtClean="0">
                <a:effectLst/>
                <a:latin typeface="Times New Roman" panose="02020603050405020304" pitchFamily="18" charset="0"/>
                <a:cs typeface="Times New Roman" panose="02020603050405020304" pitchFamily="18" charset="0"/>
              </a:rPr>
              <a:t> «</a:t>
            </a:r>
            <a:r>
              <a:rPr lang="ru-RU" sz="2400" b="1" i="0" dirty="0" err="1" smtClean="0">
                <a:effectLst/>
                <a:latin typeface="Times New Roman" panose="02020603050405020304" pitchFamily="18" charset="0"/>
                <a:cs typeface="Times New Roman" panose="02020603050405020304" pitchFamily="18" charset="0"/>
              </a:rPr>
              <a:t>Егемен</a:t>
            </a:r>
            <a:r>
              <a:rPr lang="ru-RU" sz="2400" b="1" i="0" dirty="0" smtClean="0">
                <a:effectLst/>
                <a:latin typeface="Times New Roman" panose="02020603050405020304" pitchFamily="18" charset="0"/>
                <a:cs typeface="Times New Roman" panose="02020603050405020304" pitchFamily="18" charset="0"/>
              </a:rPr>
              <a:t> </a:t>
            </a:r>
            <a:r>
              <a:rPr lang="ru-RU" sz="2400" b="1" i="0" dirty="0" err="1" smtClean="0">
                <a:effectLst/>
                <a:latin typeface="Times New Roman" panose="02020603050405020304" pitchFamily="18" charset="0"/>
                <a:cs typeface="Times New Roman" panose="02020603050405020304" pitchFamily="18" charset="0"/>
              </a:rPr>
              <a:t>Қазақстанда</a:t>
            </a:r>
            <a:r>
              <a:rPr lang="ru-RU" sz="2400" b="1" i="0" dirty="0" smtClean="0">
                <a:effectLst/>
                <a:latin typeface="Times New Roman" panose="02020603050405020304" pitchFamily="18" charset="0"/>
                <a:cs typeface="Times New Roman" panose="02020603050405020304" pitchFamily="18" charset="0"/>
              </a:rPr>
              <a:t>» </a:t>
            </a:r>
            <a:r>
              <a:rPr lang="ru-RU" sz="2400" b="1" i="0" dirty="0" err="1" smtClean="0">
                <a:effectLst/>
                <a:latin typeface="Times New Roman" panose="02020603050405020304" pitchFamily="18" charset="0"/>
                <a:cs typeface="Times New Roman" panose="02020603050405020304" pitchFamily="18" charset="0"/>
              </a:rPr>
              <a:t>мемлекет</a:t>
            </a:r>
            <a:r>
              <a:rPr lang="ru-RU" sz="2400" b="1" i="0" dirty="0" smtClean="0">
                <a:effectLst/>
                <a:latin typeface="Times New Roman" panose="02020603050405020304" pitchFamily="18" charset="0"/>
                <a:cs typeface="Times New Roman" panose="02020603050405020304" pitchFamily="18" charset="0"/>
              </a:rPr>
              <a:t> </a:t>
            </a:r>
            <a:r>
              <a:rPr lang="ru-RU" sz="2400" b="1" i="0" dirty="0" err="1" smtClean="0">
                <a:effectLst/>
                <a:latin typeface="Times New Roman" panose="02020603050405020304" pitchFamily="18" charset="0"/>
                <a:cs typeface="Times New Roman" panose="02020603050405020304" pitchFamily="18" charset="0"/>
              </a:rPr>
              <a:t>басшысы</a:t>
            </a:r>
            <a:r>
              <a:rPr lang="ru-RU" sz="2400" b="1" i="0" dirty="0" smtClean="0">
                <a:effectLst/>
                <a:latin typeface="Times New Roman" panose="02020603050405020304" pitchFamily="18" charset="0"/>
                <a:cs typeface="Times New Roman" panose="02020603050405020304" pitchFamily="18" charset="0"/>
              </a:rPr>
              <a:t> </a:t>
            </a:r>
            <a:r>
              <a:rPr lang="ru-RU" sz="2400" b="1" i="0" dirty="0" err="1" smtClean="0">
                <a:effectLst/>
                <a:latin typeface="Times New Roman" panose="02020603050405020304" pitchFamily="18" charset="0"/>
                <a:cs typeface="Times New Roman" panose="02020603050405020304" pitchFamily="18" charset="0"/>
              </a:rPr>
              <a:t>Қасым-Жомарт</a:t>
            </a:r>
            <a:r>
              <a:rPr lang="ru-RU" sz="2400" b="1" i="0" dirty="0" smtClean="0">
                <a:effectLst/>
                <a:latin typeface="Times New Roman" panose="02020603050405020304" pitchFamily="18" charset="0"/>
                <a:cs typeface="Times New Roman" panose="02020603050405020304" pitchFamily="18" charset="0"/>
              </a:rPr>
              <a:t> </a:t>
            </a:r>
            <a:r>
              <a:rPr lang="ru-RU" sz="2400" b="1" i="0" dirty="0" err="1" smtClean="0">
                <a:effectLst/>
                <a:latin typeface="Times New Roman" panose="02020603050405020304" pitchFamily="18" charset="0"/>
                <a:cs typeface="Times New Roman" panose="02020603050405020304" pitchFamily="18" charset="0"/>
              </a:rPr>
              <a:t>Тоқаевтың</a:t>
            </a:r>
            <a:r>
              <a:rPr lang="ru-RU" sz="2400" b="1" i="0" dirty="0" smtClean="0">
                <a:effectLst/>
                <a:latin typeface="Times New Roman" panose="02020603050405020304" pitchFamily="18" charset="0"/>
                <a:cs typeface="Times New Roman" panose="02020603050405020304" pitchFamily="18" charset="0"/>
              </a:rPr>
              <a:t> </a:t>
            </a:r>
            <a:r>
              <a:rPr lang="ru-RU" sz="2400" b="1" i="0" dirty="0" err="1" smtClean="0">
                <a:effectLst/>
                <a:latin typeface="Times New Roman" panose="02020603050405020304" pitchFamily="18" charset="0"/>
                <a:cs typeface="Times New Roman" panose="02020603050405020304" pitchFamily="18" charset="0"/>
              </a:rPr>
              <a:t>маңызды</a:t>
            </a:r>
            <a:r>
              <a:rPr lang="ru-RU" sz="2400" b="1" i="0" dirty="0" smtClean="0">
                <a:effectLst/>
                <a:latin typeface="Times New Roman" panose="02020603050405020304" pitchFamily="18" charset="0"/>
                <a:cs typeface="Times New Roman" panose="02020603050405020304" pitchFamily="18" charset="0"/>
              </a:rPr>
              <a:t> </a:t>
            </a:r>
            <a:r>
              <a:rPr lang="ru-RU" sz="2400" b="1" i="0" dirty="0" err="1" smtClean="0">
                <a:effectLst/>
                <a:latin typeface="Times New Roman" panose="02020603050405020304" pitchFamily="18" charset="0"/>
                <a:cs typeface="Times New Roman" panose="02020603050405020304" pitchFamily="18" charset="0"/>
              </a:rPr>
              <a:t>мақаласы</a:t>
            </a:r>
            <a:r>
              <a:rPr lang="ru-RU" sz="2400" b="1" i="0" dirty="0" smtClean="0">
                <a:effectLst/>
                <a:latin typeface="Times New Roman" panose="02020603050405020304" pitchFamily="18" charset="0"/>
                <a:cs typeface="Times New Roman" panose="02020603050405020304" pitchFamily="18" charset="0"/>
              </a:rPr>
              <a:t> </a:t>
            </a:r>
            <a:r>
              <a:rPr lang="ru-RU" sz="2400" b="1" i="0" dirty="0" err="1" smtClean="0">
                <a:effectLst/>
                <a:latin typeface="Times New Roman" panose="02020603050405020304" pitchFamily="18" charset="0"/>
                <a:cs typeface="Times New Roman" panose="02020603050405020304" pitchFamily="18" charset="0"/>
              </a:rPr>
              <a:t>жарық</a:t>
            </a:r>
            <a:r>
              <a:rPr lang="ru-RU" sz="2400" b="1" i="0" dirty="0" smtClean="0">
                <a:effectLst/>
                <a:latin typeface="Times New Roman" panose="02020603050405020304" pitchFamily="18" charset="0"/>
                <a:cs typeface="Times New Roman" panose="02020603050405020304" pitchFamily="18" charset="0"/>
              </a:rPr>
              <a:t> </a:t>
            </a:r>
            <a:r>
              <a:rPr lang="ru-RU" sz="2400" b="1" i="0" dirty="0" err="1" smtClean="0">
                <a:effectLst/>
                <a:latin typeface="Times New Roman" panose="02020603050405020304" pitchFamily="18" charset="0"/>
                <a:cs typeface="Times New Roman" panose="02020603050405020304" pitchFamily="18" charset="0"/>
              </a:rPr>
              <a:t>көрді</a:t>
            </a:r>
            <a:r>
              <a:rPr lang="ru-RU" sz="2400" b="1" i="0" dirty="0" smtClean="0">
                <a:effectLst/>
                <a:latin typeface="Times New Roman" panose="02020603050405020304" pitchFamily="18" charset="0"/>
                <a:cs typeface="Times New Roman" panose="02020603050405020304" pitchFamily="18" charset="0"/>
              </a:rPr>
              <a:t>. </a:t>
            </a:r>
            <a:r>
              <a:rPr lang="ru-RU" sz="2400" b="1" i="0" dirty="0" err="1" smtClean="0">
                <a:effectLst/>
                <a:latin typeface="Times New Roman" panose="02020603050405020304" pitchFamily="18" charset="0"/>
                <a:cs typeface="Times New Roman" panose="02020603050405020304" pitchFamily="18" charset="0"/>
              </a:rPr>
              <a:t>Биыл</a:t>
            </a:r>
            <a:r>
              <a:rPr lang="ru-RU" sz="2400" b="1" i="0" dirty="0" smtClean="0">
                <a:effectLst/>
                <a:latin typeface="Times New Roman" panose="02020603050405020304" pitchFamily="18" charset="0"/>
                <a:cs typeface="Times New Roman" panose="02020603050405020304" pitchFamily="18" charset="0"/>
              </a:rPr>
              <a:t> Абай </a:t>
            </a:r>
            <a:r>
              <a:rPr lang="ru-RU" sz="2400" b="1" i="0" dirty="0" err="1" smtClean="0">
                <a:effectLst/>
                <a:latin typeface="Times New Roman" panose="02020603050405020304" pitchFamily="18" charset="0"/>
                <a:cs typeface="Times New Roman" panose="02020603050405020304" pitchFamily="18" charset="0"/>
              </a:rPr>
              <a:t>Құнанбайұлының</a:t>
            </a:r>
            <a:r>
              <a:rPr lang="ru-RU" sz="2400" b="1" i="0" dirty="0" smtClean="0">
                <a:effectLst/>
                <a:latin typeface="Times New Roman" panose="02020603050405020304" pitchFamily="18" charset="0"/>
                <a:cs typeface="Times New Roman" panose="02020603050405020304" pitchFamily="18" charset="0"/>
              </a:rPr>
              <a:t> </a:t>
            </a:r>
            <a:r>
              <a:rPr lang="ru-RU" sz="2400" b="1" i="0" dirty="0" err="1" smtClean="0">
                <a:effectLst/>
                <a:latin typeface="Times New Roman" panose="02020603050405020304" pitchFamily="18" charset="0"/>
                <a:cs typeface="Times New Roman" panose="02020603050405020304" pitchFamily="18" charset="0"/>
              </a:rPr>
              <a:t>туғанына</a:t>
            </a:r>
            <a:r>
              <a:rPr lang="ru-RU" sz="2400" b="1" i="0" dirty="0" smtClean="0">
                <a:effectLst/>
                <a:latin typeface="Times New Roman" panose="02020603050405020304" pitchFamily="18" charset="0"/>
                <a:cs typeface="Times New Roman" panose="02020603050405020304" pitchFamily="18" charset="0"/>
              </a:rPr>
              <a:t> 175 </a:t>
            </a:r>
            <a:r>
              <a:rPr lang="ru-RU" sz="2400" b="1" i="0" dirty="0" err="1" smtClean="0">
                <a:effectLst/>
                <a:latin typeface="Times New Roman" panose="02020603050405020304" pitchFamily="18" charset="0"/>
                <a:cs typeface="Times New Roman" panose="02020603050405020304" pitchFamily="18" charset="0"/>
              </a:rPr>
              <a:t>жыл</a:t>
            </a:r>
            <a:r>
              <a:rPr lang="ru-RU" sz="2400" b="1" i="0" dirty="0" smtClean="0">
                <a:effectLst/>
                <a:latin typeface="Times New Roman" panose="02020603050405020304" pitchFamily="18" charset="0"/>
                <a:cs typeface="Times New Roman" panose="02020603050405020304" pitchFamily="18" charset="0"/>
              </a:rPr>
              <a:t>. </a:t>
            </a:r>
            <a:r>
              <a:rPr lang="ru-RU" sz="2400" b="1" i="0" dirty="0" err="1" smtClean="0">
                <a:effectLst/>
                <a:latin typeface="Times New Roman" panose="02020603050405020304" pitchFamily="18" charset="0"/>
                <a:cs typeface="Times New Roman" panose="02020603050405020304" pitchFamily="18" charset="0"/>
              </a:rPr>
              <a:t>Халқымыздың</a:t>
            </a:r>
            <a:r>
              <a:rPr lang="ru-RU" sz="2400" b="1" i="0" dirty="0" smtClean="0">
                <a:effectLst/>
                <a:latin typeface="Times New Roman" panose="02020603050405020304" pitchFamily="18" charset="0"/>
                <a:cs typeface="Times New Roman" panose="02020603050405020304" pitchFamily="18" charset="0"/>
              </a:rPr>
              <a:t> </a:t>
            </a:r>
            <a:r>
              <a:rPr lang="ru-RU" sz="2400" b="1" i="0" dirty="0" err="1" smtClean="0">
                <a:effectLst/>
                <a:latin typeface="Times New Roman" panose="02020603050405020304" pitchFamily="18" charset="0"/>
                <a:cs typeface="Times New Roman" panose="02020603050405020304" pitchFamily="18" charset="0"/>
              </a:rPr>
              <a:t>ұлы</a:t>
            </a:r>
            <a:r>
              <a:rPr lang="ru-RU" sz="2400" b="1" i="0" dirty="0" smtClean="0">
                <a:effectLst/>
                <a:latin typeface="Times New Roman" panose="02020603050405020304" pitchFamily="18" charset="0"/>
                <a:cs typeface="Times New Roman" panose="02020603050405020304" pitchFamily="18" charset="0"/>
              </a:rPr>
              <a:t> </a:t>
            </a:r>
            <a:r>
              <a:rPr lang="ru-RU" sz="2400" b="1" i="0" dirty="0" err="1" smtClean="0">
                <a:effectLst/>
                <a:latin typeface="Times New Roman" panose="02020603050405020304" pitchFamily="18" charset="0"/>
                <a:cs typeface="Times New Roman" panose="02020603050405020304" pitchFamily="18" charset="0"/>
              </a:rPr>
              <a:t>перзентінің</a:t>
            </a:r>
            <a:r>
              <a:rPr lang="ru-RU" sz="2400" b="1" i="0" dirty="0" smtClean="0">
                <a:effectLst/>
                <a:latin typeface="Times New Roman" panose="02020603050405020304" pitchFamily="18" charset="0"/>
                <a:cs typeface="Times New Roman" panose="02020603050405020304" pitchFamily="18" charset="0"/>
              </a:rPr>
              <a:t> </a:t>
            </a:r>
            <a:r>
              <a:rPr lang="ru-RU" sz="2400" b="1" i="0" dirty="0" err="1" smtClean="0">
                <a:effectLst/>
                <a:latin typeface="Times New Roman" panose="02020603050405020304" pitchFamily="18" charset="0"/>
                <a:cs typeface="Times New Roman" panose="02020603050405020304" pitchFamily="18" charset="0"/>
              </a:rPr>
              <a:t>мерейлі</a:t>
            </a:r>
            <a:r>
              <a:rPr lang="ru-RU" sz="2400" b="1" i="0" dirty="0" smtClean="0">
                <a:effectLst/>
                <a:latin typeface="Times New Roman" panose="02020603050405020304" pitchFamily="18" charset="0"/>
                <a:cs typeface="Times New Roman" panose="02020603050405020304" pitchFamily="18" charset="0"/>
              </a:rPr>
              <a:t> </a:t>
            </a:r>
            <a:r>
              <a:rPr lang="ru-RU" sz="2400" b="1" i="0" dirty="0" err="1" smtClean="0">
                <a:effectLst/>
                <a:latin typeface="Times New Roman" panose="02020603050405020304" pitchFamily="18" charset="0"/>
                <a:cs typeface="Times New Roman" panose="02020603050405020304" pitchFamily="18" charset="0"/>
              </a:rPr>
              <a:t>датасына</a:t>
            </a:r>
            <a:r>
              <a:rPr lang="ru-RU" sz="2400" b="1" i="0" dirty="0" smtClean="0">
                <a:effectLst/>
                <a:latin typeface="Times New Roman" panose="02020603050405020304" pitchFamily="18" charset="0"/>
                <a:cs typeface="Times New Roman" panose="02020603050405020304" pitchFamily="18" charset="0"/>
              </a:rPr>
              <a:t> </a:t>
            </a:r>
            <a:r>
              <a:rPr lang="ru-RU" sz="2400" b="1" i="0" dirty="0" err="1" smtClean="0">
                <a:effectLst/>
                <a:latin typeface="Times New Roman" panose="02020603050405020304" pitchFamily="18" charset="0"/>
                <a:cs typeface="Times New Roman" panose="02020603050405020304" pitchFamily="18" charset="0"/>
              </a:rPr>
              <a:t>арналған</a:t>
            </a:r>
            <a:r>
              <a:rPr lang="ru-RU" sz="2400" b="1" i="0" dirty="0" smtClean="0">
                <a:effectLst/>
                <a:latin typeface="Times New Roman" panose="02020603050405020304" pitchFamily="18" charset="0"/>
                <a:cs typeface="Times New Roman" panose="02020603050405020304" pitchFamily="18" charset="0"/>
              </a:rPr>
              <a:t> </a:t>
            </a:r>
            <a:r>
              <a:rPr lang="ru-RU" sz="2400" b="1" i="0" dirty="0" err="1" smtClean="0">
                <a:effectLst/>
                <a:latin typeface="Times New Roman" panose="02020603050405020304" pitchFamily="18" charset="0"/>
                <a:cs typeface="Times New Roman" panose="02020603050405020304" pitchFamily="18" charset="0"/>
              </a:rPr>
              <a:t>көлемді</a:t>
            </a:r>
            <a:r>
              <a:rPr lang="ru-RU" sz="2400" b="1" i="0" dirty="0" smtClean="0">
                <a:effectLst/>
                <a:latin typeface="Times New Roman" panose="02020603050405020304" pitchFamily="18" charset="0"/>
                <a:cs typeface="Times New Roman" panose="02020603050405020304" pitchFamily="18" charset="0"/>
              </a:rPr>
              <a:t> </a:t>
            </a:r>
            <a:r>
              <a:rPr lang="ru-RU" sz="2400" b="1" i="0" dirty="0" err="1" smtClean="0">
                <a:effectLst/>
                <a:latin typeface="Times New Roman" panose="02020603050405020304" pitchFamily="18" charset="0"/>
                <a:cs typeface="Times New Roman" panose="02020603050405020304" pitchFamily="18" charset="0"/>
              </a:rPr>
              <a:t>шығарма</a:t>
            </a:r>
            <a:r>
              <a:rPr lang="ru-RU" sz="2400" b="1" i="0" dirty="0" smtClean="0">
                <a:effectLst/>
                <a:latin typeface="Times New Roman" panose="02020603050405020304" pitchFamily="18" charset="0"/>
                <a:cs typeface="Times New Roman" panose="02020603050405020304" pitchFamily="18" charset="0"/>
              </a:rPr>
              <a:t> </a:t>
            </a:r>
            <a:r>
              <a:rPr lang="ru-RU" sz="2400" b="1" i="0" dirty="0" err="1" smtClean="0">
                <a:effectLst/>
                <a:latin typeface="Times New Roman" panose="02020603050405020304" pitchFamily="18" charset="0"/>
                <a:cs typeface="Times New Roman" panose="02020603050405020304" pitchFamily="18" charset="0"/>
              </a:rPr>
              <a:t>жұртшылық</a:t>
            </a:r>
            <a:r>
              <a:rPr lang="ru-RU" sz="2400" b="1" i="0" dirty="0" smtClean="0">
                <a:effectLst/>
                <a:latin typeface="Times New Roman" panose="02020603050405020304" pitchFamily="18" charset="0"/>
                <a:cs typeface="Times New Roman" panose="02020603050405020304" pitchFamily="18" charset="0"/>
              </a:rPr>
              <a:t> </a:t>
            </a:r>
            <a:r>
              <a:rPr lang="ru-RU" sz="2400" b="1" i="0" dirty="0" err="1" smtClean="0">
                <a:effectLst/>
                <a:latin typeface="Times New Roman" panose="02020603050405020304" pitchFamily="18" charset="0"/>
                <a:cs typeface="Times New Roman" panose="02020603050405020304" pitchFamily="18" charset="0"/>
              </a:rPr>
              <a:t>тарапынан</a:t>
            </a:r>
            <a:r>
              <a:rPr lang="ru-RU" sz="2400" b="1" i="0" dirty="0" smtClean="0">
                <a:effectLst/>
                <a:latin typeface="Times New Roman" panose="02020603050405020304" pitchFamily="18" charset="0"/>
                <a:cs typeface="Times New Roman" panose="02020603050405020304" pitchFamily="18" charset="0"/>
              </a:rPr>
              <a:t> </a:t>
            </a:r>
            <a:r>
              <a:rPr lang="ru-RU" sz="2400" b="1" i="0" dirty="0" err="1" smtClean="0">
                <a:effectLst/>
                <a:latin typeface="Times New Roman" panose="02020603050405020304" pitchFamily="18" charset="0"/>
                <a:cs typeface="Times New Roman" panose="02020603050405020304" pitchFamily="18" charset="0"/>
              </a:rPr>
              <a:t>қолдау</a:t>
            </a:r>
            <a:r>
              <a:rPr lang="ru-RU" sz="2400" b="1" i="0" dirty="0" smtClean="0">
                <a:effectLst/>
                <a:latin typeface="Times New Roman" panose="02020603050405020304" pitchFamily="18" charset="0"/>
                <a:cs typeface="Times New Roman" panose="02020603050405020304" pitchFamily="18" charset="0"/>
              </a:rPr>
              <a:t> </a:t>
            </a:r>
            <a:r>
              <a:rPr lang="ru-RU" sz="2400" b="1" i="0" dirty="0" err="1" smtClean="0">
                <a:effectLst/>
                <a:latin typeface="Times New Roman" panose="02020603050405020304" pitchFamily="18" charset="0"/>
                <a:cs typeface="Times New Roman" panose="02020603050405020304" pitchFamily="18" charset="0"/>
              </a:rPr>
              <a:t>тауып</a:t>
            </a:r>
            <a:r>
              <a:rPr lang="ru-RU" sz="2400" b="1" i="0" dirty="0" smtClean="0">
                <a:effectLst/>
                <a:latin typeface="Times New Roman" panose="02020603050405020304" pitchFamily="18" charset="0"/>
                <a:cs typeface="Times New Roman" panose="02020603050405020304" pitchFamily="18" charset="0"/>
              </a:rPr>
              <a:t> </a:t>
            </a:r>
            <a:r>
              <a:rPr lang="ru-RU" sz="2400" b="1" i="0" dirty="0" err="1" smtClean="0">
                <a:effectLst/>
                <a:latin typeface="Times New Roman" panose="02020603050405020304" pitchFamily="18" charset="0"/>
                <a:cs typeface="Times New Roman" panose="02020603050405020304" pitchFamily="18" charset="0"/>
              </a:rPr>
              <a:t>жатыр</a:t>
            </a:r>
            <a:r>
              <a:rPr lang="ru-RU" sz="2400" b="1" i="0" dirty="0" smtClean="0">
                <a:effectLst/>
                <a:latin typeface="Times New Roman" panose="02020603050405020304" pitchFamily="18" charset="0"/>
                <a:cs typeface="Times New Roman" panose="02020603050405020304" pitchFamily="18" charset="0"/>
              </a:rPr>
              <a:t>.</a:t>
            </a:r>
          </a:p>
          <a:p>
            <a:pPr algn="ctr"/>
            <a:r>
              <a:rPr lang="kk-KZ" sz="2400" b="1" dirty="0">
                <a:latin typeface="Times New Roman" panose="02020603050405020304" pitchFamily="18" charset="0"/>
                <a:cs typeface="Times New Roman" panose="02020603050405020304" pitchFamily="18" charset="0"/>
              </a:rPr>
              <a:t> </a:t>
            </a:r>
            <a:r>
              <a:rPr lang="kk-KZ" sz="2400" b="1" dirty="0" smtClean="0">
                <a:latin typeface="Times New Roman" panose="02020603050405020304" pitchFamily="18" charset="0"/>
                <a:cs typeface="Times New Roman" panose="02020603050405020304" pitchFamily="18" charset="0"/>
              </a:rPr>
              <a:t>Соған тереңірек үңіліп, кейбір тұстарына тоқталып өтейік. Жалпы мақаламен таныс болайық.</a:t>
            </a:r>
            <a:endParaRPr lang="ru-RU" sz="2400" b="1" i="0" dirty="0" smtClean="0">
              <a:effectLst/>
              <a:latin typeface="Times New Roman" panose="02020603050405020304" pitchFamily="18" charset="0"/>
              <a:cs typeface="Times New Roman" panose="02020603050405020304" pitchFamily="18" charset="0"/>
            </a:endParaRPr>
          </a:p>
          <a:p>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093631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Рисунок 3"/>
          <p:cNvPicPr/>
          <p:nvPr/>
        </p:nvPicPr>
        <p:blipFill>
          <a:blip r:embed="rId2"/>
          <a:stretch/>
        </p:blipFill>
        <p:spPr>
          <a:xfrm>
            <a:off x="66154" y="-59499"/>
            <a:ext cx="9140400" cy="6854400"/>
          </a:xfrm>
          <a:prstGeom prst="rect">
            <a:avLst/>
          </a:prstGeom>
          <a:ln>
            <a:noFill/>
          </a:ln>
        </p:spPr>
      </p:pic>
      <p:sp>
        <p:nvSpPr>
          <p:cNvPr id="187" name="CustomShape 1"/>
          <p:cNvSpPr/>
          <p:nvPr/>
        </p:nvSpPr>
        <p:spPr>
          <a:xfrm>
            <a:off x="864720" y="3096000"/>
            <a:ext cx="6981120" cy="4245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a:p>
          <a:p>
            <a:pPr>
              <a:lnSpc>
                <a:spcPct val="80000"/>
              </a:lnSpc>
            </a:pPr>
            <a:endParaRPr/>
          </a:p>
          <a:p>
            <a:pPr>
              <a:lnSpc>
                <a:spcPct val="80000"/>
              </a:lnSpc>
            </a:pPr>
            <a:endParaRPr/>
          </a:p>
        </p:txBody>
      </p:sp>
      <p:sp>
        <p:nvSpPr>
          <p:cNvPr id="188" name="CustomShape 2"/>
          <p:cNvSpPr/>
          <p:nvPr/>
        </p:nvSpPr>
        <p:spPr>
          <a:xfrm>
            <a:off x="2448000" y="504000"/>
            <a:ext cx="4966560" cy="136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ru-RU" sz="4000" b="1" strike="noStrike" dirty="0">
                <a:solidFill>
                  <a:srgbClr val="000000"/>
                </a:solidFill>
                <a:latin typeface="Times New Roman"/>
                <a:ea typeface="DejaVu Sans"/>
              </a:rPr>
              <a:t>                              </a:t>
            </a:r>
            <a:endParaRPr dirty="0"/>
          </a:p>
        </p:txBody>
      </p:sp>
      <p:sp>
        <p:nvSpPr>
          <p:cNvPr id="189" name="CustomShape 3"/>
          <p:cNvSpPr/>
          <p:nvPr/>
        </p:nvSpPr>
        <p:spPr>
          <a:xfrm>
            <a:off x="878760" y="2520000"/>
            <a:ext cx="7255800" cy="3525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 t="21358" r="-1" b="21768"/>
          <a:stretch/>
        </p:blipFill>
        <p:spPr bwMode="auto">
          <a:xfrm>
            <a:off x="864720" y="620688"/>
            <a:ext cx="7595712" cy="5425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254266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 name="Рисунок 3"/>
          <p:cNvPicPr/>
          <p:nvPr/>
        </p:nvPicPr>
        <p:blipFill>
          <a:blip r:embed="rId2"/>
          <a:stretch/>
        </p:blipFill>
        <p:spPr>
          <a:xfrm>
            <a:off x="0" y="0"/>
            <a:ext cx="9140400" cy="6854400"/>
          </a:xfrm>
          <a:prstGeom prst="rect">
            <a:avLst/>
          </a:prstGeom>
          <a:ln>
            <a:noFill/>
          </a:ln>
        </p:spPr>
      </p:pic>
      <p:pic>
        <p:nvPicPr>
          <p:cNvPr id="207" name="Рисунок 206"/>
          <p:cNvPicPr/>
          <p:nvPr/>
        </p:nvPicPr>
        <p:blipFill>
          <a:blip r:embed="rId3"/>
          <a:stretch/>
        </p:blipFill>
        <p:spPr>
          <a:xfrm>
            <a:off x="1920960" y="720000"/>
            <a:ext cx="4858920" cy="3885480"/>
          </a:xfrm>
          <a:prstGeom prst="rect">
            <a:avLst/>
          </a:prstGeom>
          <a:ln>
            <a:noFill/>
          </a:ln>
        </p:spPr>
      </p:pic>
      <p:sp>
        <p:nvSpPr>
          <p:cNvPr id="208" name="CustomShape 1"/>
          <p:cNvSpPr/>
          <p:nvPr/>
        </p:nvSpPr>
        <p:spPr>
          <a:xfrm>
            <a:off x="504000" y="4680000"/>
            <a:ext cx="7917480" cy="153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90000"/>
              </a:lnSpc>
              <a:buSzPct val="45000"/>
              <a:buFont typeface="StarSymbol"/>
              <a:buChar char="l"/>
            </a:pPr>
            <a:r>
              <a:rPr lang="ru-RU" sz="2200" b="1" strike="noStrike">
                <a:solidFill>
                  <a:srgbClr val="000000"/>
                </a:solidFill>
                <a:latin typeface="Times New Roman"/>
                <a:ea typeface="DejaVu Sans"/>
              </a:rPr>
              <a:t>Абай атамыз ақындық өнерге 40 жасынан асқанда құлай беріліп, өмірінің соңына дейін созылған 20 жылдық әдеби қызметінде 8000 өлең жолы мен 45 нақыл сөзін жазып қалдырды. Ол нақыл сөздер “Абайдың қара сөздері” деп аталады.</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 name="Рисунок 3"/>
          <p:cNvPicPr/>
          <p:nvPr/>
        </p:nvPicPr>
        <p:blipFill>
          <a:blip r:embed="rId2"/>
          <a:stretch/>
        </p:blipFill>
        <p:spPr>
          <a:xfrm>
            <a:off x="360" y="360"/>
            <a:ext cx="9140400" cy="6854400"/>
          </a:xfrm>
          <a:prstGeom prst="rect">
            <a:avLst/>
          </a:prstGeom>
          <a:ln>
            <a:noFill/>
          </a:ln>
        </p:spPr>
      </p:pic>
      <p:pic>
        <p:nvPicPr>
          <p:cNvPr id="197" name="Picture 5"/>
          <p:cNvPicPr/>
          <p:nvPr/>
        </p:nvPicPr>
        <p:blipFill>
          <a:blip r:embed="rId3"/>
          <a:stretch/>
        </p:blipFill>
        <p:spPr>
          <a:xfrm>
            <a:off x="817430" y="692696"/>
            <a:ext cx="7498985" cy="4752528"/>
          </a:xfrm>
          <a:prstGeom prst="rect">
            <a:avLst/>
          </a:prstGeom>
          <a:ln>
            <a:solidFill>
              <a:srgbClr val="3465A4"/>
            </a:solidFill>
          </a:ln>
        </p:spPr>
      </p:pic>
      <p:sp>
        <p:nvSpPr>
          <p:cNvPr id="199" name="CustomShape 2"/>
          <p:cNvSpPr/>
          <p:nvPr/>
        </p:nvSpPr>
        <p:spPr>
          <a:xfrm>
            <a:off x="2411760" y="5445224"/>
            <a:ext cx="4608512" cy="73273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ru-RU" b="1" strike="noStrike" dirty="0" smtClean="0">
                <a:solidFill>
                  <a:srgbClr val="000000"/>
                </a:solidFill>
                <a:latin typeface="Times New Roman"/>
                <a:ea typeface="DejaVu Sans"/>
              </a:rPr>
              <a:t>   Абай </a:t>
            </a:r>
            <a:r>
              <a:rPr lang="ru-RU" b="1" strike="noStrike" dirty="0" err="1" smtClean="0">
                <a:solidFill>
                  <a:srgbClr val="000000"/>
                </a:solidFill>
                <a:latin typeface="Times New Roman"/>
                <a:ea typeface="DejaVu Sans"/>
              </a:rPr>
              <a:t>Құнанбаев</a:t>
            </a:r>
            <a:endParaRPr lang="ru-RU" b="1" dirty="0">
              <a:solidFill>
                <a:srgbClr val="000000"/>
              </a:solidFill>
              <a:latin typeface="Times New Roman"/>
              <a:ea typeface="DejaVu Sans"/>
            </a:endParaRPr>
          </a:p>
          <a:p>
            <a:pPr algn="ctr"/>
            <a:r>
              <a:rPr lang="ru-RU" b="1" dirty="0" smtClean="0">
                <a:solidFill>
                  <a:srgbClr val="000000"/>
                </a:solidFill>
                <a:latin typeface="Times New Roman"/>
                <a:ea typeface="DejaVu Sans"/>
              </a:rPr>
              <a:t>   </a:t>
            </a:r>
            <a:r>
              <a:rPr lang="ru-RU" b="1" strike="noStrike" dirty="0" smtClean="0">
                <a:solidFill>
                  <a:srgbClr val="000000"/>
                </a:solidFill>
                <a:latin typeface="Times New Roman"/>
                <a:ea typeface="DejaVu Sans"/>
              </a:rPr>
              <a:t>( </a:t>
            </a:r>
            <a:r>
              <a:rPr lang="ru-RU" b="1" strike="noStrike" dirty="0">
                <a:solidFill>
                  <a:srgbClr val="000000"/>
                </a:solidFill>
                <a:latin typeface="Times New Roman"/>
                <a:ea typeface="DejaVu Sans"/>
              </a:rPr>
              <a:t>1845-1904 )</a:t>
            </a:r>
            <a:endParaRPr dirty="0"/>
          </a:p>
        </p:txBody>
      </p:sp>
    </p:spTree>
    <p:extLst>
      <p:ext uri="{BB962C8B-B14F-4D97-AF65-F5344CB8AC3E}">
        <p14:creationId xmlns:p14="http://schemas.microsoft.com/office/powerpoint/2010/main" val="231714976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Рисунок 3"/>
          <p:cNvPicPr/>
          <p:nvPr/>
        </p:nvPicPr>
        <p:blipFill>
          <a:blip r:embed="rId2"/>
          <a:stretch/>
        </p:blipFill>
        <p:spPr>
          <a:xfrm>
            <a:off x="3600" y="0"/>
            <a:ext cx="9140400" cy="6854400"/>
          </a:xfrm>
          <a:prstGeom prst="rect">
            <a:avLst/>
          </a:prstGeom>
          <a:ln>
            <a:noFill/>
          </a:ln>
        </p:spPr>
      </p:pic>
      <p:sp>
        <p:nvSpPr>
          <p:cNvPr id="2" name="Прямоугольник 1"/>
          <p:cNvSpPr/>
          <p:nvPr/>
        </p:nvSpPr>
        <p:spPr>
          <a:xfrm>
            <a:off x="899592" y="836711"/>
            <a:ext cx="7416824" cy="4801314"/>
          </a:xfrm>
          <a:prstGeom prst="rect">
            <a:avLst/>
          </a:prstGeom>
        </p:spPr>
        <p:txBody>
          <a:bodyPr wrap="square">
            <a:spAutoFit/>
          </a:bodyPr>
          <a:lstStyle/>
          <a:p>
            <a:r>
              <a:rPr lang="ru-RU" b="0" i="0" dirty="0" smtClean="0">
                <a:solidFill>
                  <a:srgbClr val="000000"/>
                </a:solidFill>
                <a:effectLst/>
                <a:latin typeface="Open Sans"/>
              </a:rPr>
              <a:t>  </a:t>
            </a:r>
            <a:r>
              <a:rPr lang="ru-RU" b="1" i="0" dirty="0" smtClean="0">
                <a:solidFill>
                  <a:srgbClr val="000000"/>
                </a:solidFill>
                <a:effectLst/>
                <a:latin typeface="Times New Roman" panose="02020603050405020304" pitchFamily="18" charset="0"/>
                <a:cs typeface="Times New Roman" panose="02020603050405020304" pitchFamily="18" charset="0"/>
              </a:rPr>
              <a:t>Осы 45 </a:t>
            </a:r>
            <a:r>
              <a:rPr lang="ru-RU" b="1" i="0" dirty="0" err="1" smtClean="0">
                <a:solidFill>
                  <a:srgbClr val="000000"/>
                </a:solidFill>
                <a:effectLst/>
                <a:latin typeface="Times New Roman" panose="02020603050405020304" pitchFamily="18" charset="0"/>
                <a:cs typeface="Times New Roman" panose="02020603050405020304" pitchFamily="18" charset="0"/>
              </a:rPr>
              <a:t>қара</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сөзінің</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ішінде</a:t>
            </a:r>
            <a:r>
              <a:rPr lang="ru-RU" b="1" i="0" dirty="0" smtClean="0">
                <a:solidFill>
                  <a:srgbClr val="000000"/>
                </a:solidFill>
                <a:effectLst/>
                <a:latin typeface="Times New Roman" panose="02020603050405020304" pitchFamily="18" charset="0"/>
                <a:cs typeface="Times New Roman" panose="02020603050405020304" pitchFamily="18" charset="0"/>
              </a:rPr>
              <a:t> 38 – </a:t>
            </a:r>
            <a:r>
              <a:rPr lang="ru-RU" b="1" i="0" dirty="0" err="1" smtClean="0">
                <a:solidFill>
                  <a:srgbClr val="000000"/>
                </a:solidFill>
                <a:effectLst/>
                <a:latin typeface="Times New Roman" panose="02020603050405020304" pitchFamily="18" charset="0"/>
                <a:cs typeface="Times New Roman" panose="02020603050405020304" pitchFamily="18" charset="0"/>
              </a:rPr>
              <a:t>сөзіне</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тоқталайық</a:t>
            </a:r>
            <a:r>
              <a:rPr lang="ru-RU" b="1" i="0" dirty="0" smtClean="0">
                <a:solidFill>
                  <a:srgbClr val="000000"/>
                </a:solidFill>
                <a:effectLst/>
                <a:latin typeface="Times New Roman" panose="02020603050405020304" pitchFamily="18" charset="0"/>
                <a:cs typeface="Times New Roman" panose="02020603050405020304" pitchFamily="18" charset="0"/>
              </a:rPr>
              <a:t>.</a:t>
            </a:r>
          </a:p>
          <a:p>
            <a:endParaRPr lang="ru-RU" b="1" dirty="0">
              <a:solidFill>
                <a:srgbClr val="000000"/>
              </a:solidFill>
              <a:latin typeface="Times New Roman" panose="02020603050405020304" pitchFamily="18" charset="0"/>
              <a:cs typeface="Times New Roman" panose="02020603050405020304" pitchFamily="18" charset="0"/>
            </a:endParaRPr>
          </a:p>
          <a:p>
            <a:r>
              <a:rPr lang="ru-RU" b="1" i="0" dirty="0" smtClean="0">
                <a:solidFill>
                  <a:srgbClr val="000000"/>
                </a:solidFill>
                <a:effectLst/>
                <a:latin typeface="Times New Roman" panose="02020603050405020304" pitchFamily="18" charset="0"/>
                <a:cs typeface="Times New Roman" panose="02020603050405020304" pitchFamily="18" charset="0"/>
              </a:rPr>
              <a:t>38-қара </a:t>
            </a:r>
            <a:r>
              <a:rPr lang="ru-RU" b="1" i="0" dirty="0" err="1" smtClean="0">
                <a:solidFill>
                  <a:srgbClr val="000000"/>
                </a:solidFill>
                <a:effectLst/>
                <a:latin typeface="Times New Roman" panose="02020603050405020304" pitchFamily="18" charset="0"/>
                <a:cs typeface="Times New Roman" panose="02020603050405020304" pitchFamily="18" charset="0"/>
              </a:rPr>
              <a:t>сөзі</a:t>
            </a:r>
            <a:r>
              <a:rPr lang="ru-RU" b="1" i="0" dirty="0" smtClean="0">
                <a:solidFill>
                  <a:srgbClr val="000000"/>
                </a:solidFill>
                <a:effectLst/>
                <a:latin typeface="Times New Roman" panose="02020603050405020304" pitchFamily="18" charset="0"/>
                <a:cs typeface="Times New Roman" panose="02020603050405020304" pitchFamily="18" charset="0"/>
              </a:rPr>
              <a:t>. </a:t>
            </a:r>
          </a:p>
          <a:p>
            <a:r>
              <a:rPr lang="ru-RU" b="1" i="0" dirty="0" err="1" smtClean="0">
                <a:solidFill>
                  <a:srgbClr val="000000"/>
                </a:solidFill>
                <a:effectLst/>
                <a:latin typeface="Times New Roman" panose="02020603050405020304" pitchFamily="18" charset="0"/>
                <a:cs typeface="Times New Roman" panose="02020603050405020304" pitchFamily="18" charset="0"/>
              </a:rPr>
              <a:t>Адамның</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адамшылығы</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істі</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бастағандығынан</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білінеді</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қалайша</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бітіргендігінен</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емес</a:t>
            </a:r>
            <a:r>
              <a:rPr lang="ru-RU" b="1" i="0" dirty="0" smtClean="0">
                <a:solidFill>
                  <a:srgbClr val="000000"/>
                </a:solidFill>
                <a:effectLst/>
                <a:latin typeface="Times New Roman" panose="02020603050405020304" pitchFamily="18" charset="0"/>
                <a:cs typeface="Times New Roman" panose="02020603050405020304" pitchFamily="18" charset="0"/>
              </a:rPr>
              <a:t>.</a:t>
            </a: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Көңілдегі</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көрікті</a:t>
            </a:r>
            <a:r>
              <a:rPr lang="ru-RU" b="1" i="0" dirty="0" smtClean="0">
                <a:solidFill>
                  <a:srgbClr val="000000"/>
                </a:solidFill>
                <a:effectLst/>
                <a:latin typeface="Times New Roman" panose="02020603050405020304" pitchFamily="18" charset="0"/>
                <a:cs typeface="Times New Roman" panose="02020603050405020304" pitchFamily="18" charset="0"/>
              </a:rPr>
              <a:t> ой </a:t>
            </a:r>
            <a:r>
              <a:rPr lang="ru-RU" b="1" i="0" dirty="0" err="1" smtClean="0">
                <a:solidFill>
                  <a:srgbClr val="000000"/>
                </a:solidFill>
                <a:effectLst/>
                <a:latin typeface="Times New Roman" panose="02020603050405020304" pitchFamily="18" charset="0"/>
                <a:cs typeface="Times New Roman" panose="02020603050405020304" pitchFamily="18" charset="0"/>
              </a:rPr>
              <a:t>ауыздан</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шыққанда</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өңі</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қашады</a:t>
            </a:r>
            <a:r>
              <a:rPr lang="ru-RU" b="1" i="0" dirty="0" smtClean="0">
                <a:solidFill>
                  <a:srgbClr val="000000"/>
                </a:solidFill>
                <a:effectLst/>
                <a:latin typeface="Times New Roman" panose="02020603050405020304" pitchFamily="18" charset="0"/>
                <a:cs typeface="Times New Roman" panose="02020603050405020304" pitchFamily="18" charset="0"/>
              </a:rPr>
              <a:t>.</a:t>
            </a: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i="0" dirty="0" smtClean="0">
                <a:solidFill>
                  <a:srgbClr val="000000"/>
                </a:solidFill>
                <a:effectLst/>
                <a:latin typeface="Times New Roman" panose="02020603050405020304" pitchFamily="18" charset="0"/>
                <a:cs typeface="Times New Roman" panose="02020603050405020304" pitchFamily="18" charset="0"/>
              </a:rPr>
              <a:t>      Хикмет </a:t>
            </a:r>
            <a:r>
              <a:rPr lang="ru-RU" b="1" i="0" dirty="0" err="1" smtClean="0">
                <a:solidFill>
                  <a:srgbClr val="000000"/>
                </a:solidFill>
                <a:effectLst/>
                <a:latin typeface="Times New Roman" panose="02020603050405020304" pitchFamily="18" charset="0"/>
                <a:cs typeface="Times New Roman" panose="02020603050405020304" pitchFamily="18" charset="0"/>
              </a:rPr>
              <a:t>сөздер</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өзімшіл</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наданға</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айтқанда</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көңіл</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уанғаны</a:t>
            </a:r>
            <a:r>
              <a:rPr lang="ru-RU" b="1" i="0" dirty="0" smtClean="0">
                <a:solidFill>
                  <a:srgbClr val="000000"/>
                </a:solidFill>
                <a:effectLst/>
                <a:latin typeface="Times New Roman" panose="02020603050405020304" pitchFamily="18" charset="0"/>
                <a:cs typeface="Times New Roman" panose="02020603050405020304" pitchFamily="18" charset="0"/>
              </a:rPr>
              <a:t> да </a:t>
            </a:r>
            <a:r>
              <a:rPr lang="ru-RU" b="1" i="0" dirty="0" err="1" smtClean="0">
                <a:solidFill>
                  <a:srgbClr val="000000"/>
                </a:solidFill>
                <a:effectLst/>
                <a:latin typeface="Times New Roman" panose="02020603050405020304" pitchFamily="18" charset="0"/>
                <a:cs typeface="Times New Roman" panose="02020603050405020304" pitchFamily="18" charset="0"/>
              </a:rPr>
              <a:t>болады</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өшкені</a:t>
            </a:r>
            <a:r>
              <a:rPr lang="ru-RU" b="1" i="0" dirty="0" smtClean="0">
                <a:solidFill>
                  <a:srgbClr val="000000"/>
                </a:solidFill>
                <a:effectLst/>
                <a:latin typeface="Times New Roman" panose="02020603050405020304" pitchFamily="18" charset="0"/>
                <a:cs typeface="Times New Roman" panose="02020603050405020304" pitchFamily="18" charset="0"/>
              </a:rPr>
              <a:t> де </a:t>
            </a:r>
            <a:r>
              <a:rPr lang="ru-RU" b="1" i="0" dirty="0" err="1" smtClean="0">
                <a:solidFill>
                  <a:srgbClr val="000000"/>
                </a:solidFill>
                <a:effectLst/>
                <a:latin typeface="Times New Roman" panose="02020603050405020304" pitchFamily="18" charset="0"/>
                <a:cs typeface="Times New Roman" panose="02020603050405020304" pitchFamily="18" charset="0"/>
              </a:rPr>
              <a:t>болады</a:t>
            </a:r>
            <a:r>
              <a:rPr lang="ru-RU" b="1" i="0" dirty="0" smtClean="0">
                <a:solidFill>
                  <a:srgbClr val="000000"/>
                </a:solidFill>
                <a:effectLst/>
                <a:latin typeface="Times New Roman" panose="02020603050405020304" pitchFamily="18" charset="0"/>
                <a:cs typeface="Times New Roman" panose="02020603050405020304" pitchFamily="18" charset="0"/>
              </a:rPr>
              <a:t>.</a:t>
            </a: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Кісіге</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біліміне</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қарай</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болыстық</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қыл</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татымсызға</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қылған</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болыстық</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өзі</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адамды</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бұзады</a:t>
            </a:r>
            <a:r>
              <a:rPr lang="ru-RU" b="1" i="0" dirty="0" smtClean="0">
                <a:solidFill>
                  <a:srgbClr val="000000"/>
                </a:solidFill>
                <a:effectLst/>
                <a:latin typeface="Times New Roman" panose="02020603050405020304" pitchFamily="18" charset="0"/>
                <a:cs typeface="Times New Roman" panose="02020603050405020304" pitchFamily="18" charset="0"/>
              </a:rPr>
              <a:t>.</a:t>
            </a: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Әкесінің</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баласы</a:t>
            </a:r>
            <a:r>
              <a:rPr lang="ru-RU" b="1" i="0" dirty="0" smtClean="0">
                <a:solidFill>
                  <a:srgbClr val="000000"/>
                </a:solidFill>
                <a:effectLst/>
                <a:latin typeface="Times New Roman" panose="02020603050405020304" pitchFamily="18" charset="0"/>
                <a:cs typeface="Times New Roman" panose="02020603050405020304" pitchFamily="18" charset="0"/>
              </a:rPr>
              <a:t> - </a:t>
            </a:r>
            <a:r>
              <a:rPr lang="ru-RU" b="1" i="0" dirty="0" err="1" smtClean="0">
                <a:solidFill>
                  <a:srgbClr val="000000"/>
                </a:solidFill>
                <a:effectLst/>
                <a:latin typeface="Times New Roman" panose="02020603050405020304" pitchFamily="18" charset="0"/>
                <a:cs typeface="Times New Roman" panose="02020603050405020304" pitchFamily="18" charset="0"/>
              </a:rPr>
              <a:t>адамның</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дұшпаны</a:t>
            </a:r>
            <a:r>
              <a:rPr lang="ru-RU" b="1" i="0" dirty="0" smtClean="0">
                <a:solidFill>
                  <a:srgbClr val="000000"/>
                </a:solidFill>
                <a:effectLst/>
                <a:latin typeface="Times New Roman" panose="02020603050405020304" pitchFamily="18" charset="0"/>
                <a:cs typeface="Times New Roman" panose="02020603050405020304" pitchFamily="18" charset="0"/>
              </a:rPr>
              <a:t>.</a:t>
            </a: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Адамның</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баласы</a:t>
            </a:r>
            <a:r>
              <a:rPr lang="ru-RU" b="1" i="0" dirty="0" smtClean="0">
                <a:solidFill>
                  <a:srgbClr val="000000"/>
                </a:solidFill>
                <a:effectLst/>
                <a:latin typeface="Times New Roman" panose="02020603050405020304" pitchFamily="18" charset="0"/>
                <a:cs typeface="Times New Roman" panose="02020603050405020304" pitchFamily="18" charset="0"/>
              </a:rPr>
              <a:t> - </a:t>
            </a:r>
            <a:r>
              <a:rPr lang="ru-RU" b="1" i="0" dirty="0" err="1" smtClean="0">
                <a:solidFill>
                  <a:srgbClr val="000000"/>
                </a:solidFill>
                <a:effectLst/>
                <a:latin typeface="Times New Roman" panose="02020603050405020304" pitchFamily="18" charset="0"/>
                <a:cs typeface="Times New Roman" panose="02020603050405020304" pitchFamily="18" charset="0"/>
              </a:rPr>
              <a:t>бауырың</a:t>
            </a:r>
            <a:r>
              <a:rPr lang="ru-RU" b="1" i="0" dirty="0" smtClean="0">
                <a:solidFill>
                  <a:srgbClr val="000000"/>
                </a:solidFill>
                <a:effectLst/>
                <a:latin typeface="Times New Roman" panose="02020603050405020304" pitchFamily="18" charset="0"/>
                <a:cs typeface="Times New Roman" panose="02020603050405020304" pitchFamily="18" charset="0"/>
              </a:rPr>
              <a:t>.</a:t>
            </a: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i="0" dirty="0" smtClean="0">
                <a:solidFill>
                  <a:srgbClr val="000000"/>
                </a:solidFill>
                <a:effectLst/>
                <a:latin typeface="Times New Roman" panose="02020603050405020304" pitchFamily="18" charset="0"/>
                <a:cs typeface="Times New Roman" panose="02020603050405020304" pitchFamily="18" charset="0"/>
              </a:rPr>
              <a:t>      Ер </a:t>
            </a:r>
            <a:r>
              <a:rPr lang="ru-RU" b="1" i="0" dirty="0" err="1" smtClean="0">
                <a:solidFill>
                  <a:srgbClr val="000000"/>
                </a:solidFill>
                <a:effectLst/>
                <a:latin typeface="Times New Roman" panose="02020603050405020304" pitchFamily="18" charset="0"/>
                <a:cs typeface="Times New Roman" panose="02020603050405020304" pitchFamily="18" charset="0"/>
              </a:rPr>
              <a:t>артық</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сұраса</a:t>
            </a:r>
            <a:r>
              <a:rPr lang="ru-RU" b="1" i="0" dirty="0" smtClean="0">
                <a:solidFill>
                  <a:srgbClr val="000000"/>
                </a:solidFill>
                <a:effectLst/>
                <a:latin typeface="Times New Roman" panose="02020603050405020304" pitchFamily="18" charset="0"/>
                <a:cs typeface="Times New Roman" panose="02020603050405020304" pitchFamily="18" charset="0"/>
              </a:rPr>
              <a:t> да </a:t>
            </a:r>
            <a:r>
              <a:rPr lang="ru-RU" b="1" i="0" dirty="0" err="1" smtClean="0">
                <a:solidFill>
                  <a:srgbClr val="000000"/>
                </a:solidFill>
                <a:effectLst/>
                <a:latin typeface="Times New Roman" panose="02020603050405020304" pitchFamily="18" charset="0"/>
                <a:cs typeface="Times New Roman" panose="02020603050405020304" pitchFamily="18" charset="0"/>
              </a:rPr>
              <a:t>азға</a:t>
            </a:r>
            <a:r>
              <a:rPr lang="ru-RU" b="1" i="0" dirty="0" smtClean="0">
                <a:solidFill>
                  <a:srgbClr val="000000"/>
                </a:solidFill>
                <a:effectLst/>
                <a:latin typeface="Times New Roman" panose="02020603050405020304" pitchFamily="18" charset="0"/>
                <a:cs typeface="Times New Roman" panose="02020603050405020304" pitchFamily="18" charset="0"/>
              </a:rPr>
              <a:t> разы </a:t>
            </a:r>
            <a:r>
              <a:rPr lang="ru-RU" b="1" i="0" dirty="0" err="1" smtClean="0">
                <a:solidFill>
                  <a:srgbClr val="000000"/>
                </a:solidFill>
                <a:effectLst/>
                <a:latin typeface="Times New Roman" panose="02020603050405020304" pitchFamily="18" charset="0"/>
                <a:cs typeface="Times New Roman" panose="02020603050405020304" pitchFamily="18" charset="0"/>
              </a:rPr>
              <a:t>болады</a:t>
            </a:r>
            <a:r>
              <a:rPr lang="ru-RU" b="1" i="0" dirty="0" smtClean="0">
                <a:solidFill>
                  <a:srgbClr val="000000"/>
                </a:solidFill>
                <a:effectLst/>
                <a:latin typeface="Times New Roman" panose="02020603050405020304" pitchFamily="18" charset="0"/>
                <a:cs typeface="Times New Roman" panose="02020603050405020304" pitchFamily="18" charset="0"/>
              </a:rPr>
              <a:t>.</a:t>
            </a: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Ез</a:t>
            </a:r>
            <a:r>
              <a:rPr lang="ru-RU" b="1" i="0" dirty="0" smtClean="0">
                <a:solidFill>
                  <a:srgbClr val="000000"/>
                </a:solidFill>
                <a:effectLst/>
                <a:latin typeface="Times New Roman" panose="02020603050405020304" pitchFamily="18" charset="0"/>
                <a:cs typeface="Times New Roman" panose="02020603050405020304" pitchFamily="18" charset="0"/>
              </a:rPr>
              <a:t> аз </a:t>
            </a:r>
            <a:r>
              <a:rPr lang="ru-RU" b="1" i="0" dirty="0" err="1" smtClean="0">
                <a:solidFill>
                  <a:srgbClr val="000000"/>
                </a:solidFill>
                <a:effectLst/>
                <a:latin typeface="Times New Roman" panose="02020603050405020304" pitchFamily="18" charset="0"/>
                <a:cs typeface="Times New Roman" panose="02020603050405020304" pitchFamily="18" charset="0"/>
              </a:rPr>
              <a:t>сұрар</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артылтып</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берсең</a:t>
            </a:r>
            <a:r>
              <a:rPr lang="ru-RU" b="1" i="0" dirty="0" smtClean="0">
                <a:solidFill>
                  <a:srgbClr val="000000"/>
                </a:solidFill>
                <a:effectLst/>
                <a:latin typeface="Times New Roman" panose="02020603050405020304" pitchFamily="18" charset="0"/>
                <a:cs typeface="Times New Roman" panose="02020603050405020304" pitchFamily="18" charset="0"/>
              </a:rPr>
              <a:t> де разы </a:t>
            </a:r>
            <a:r>
              <a:rPr lang="ru-RU" b="1" i="0" dirty="0" err="1" smtClean="0">
                <a:solidFill>
                  <a:srgbClr val="000000"/>
                </a:solidFill>
                <a:effectLst/>
                <a:latin typeface="Times New Roman" panose="02020603050405020304" pitchFamily="18" charset="0"/>
                <a:cs typeface="Times New Roman" panose="02020603050405020304" pitchFamily="18" charset="0"/>
              </a:rPr>
              <a:t>болмас</a:t>
            </a:r>
            <a:r>
              <a:rPr lang="ru-RU" b="1" i="0" dirty="0" smtClean="0">
                <a:solidFill>
                  <a:srgbClr val="000000"/>
                </a:solidFill>
                <a:effectLst/>
                <a:latin typeface="Times New Roman" panose="02020603050405020304" pitchFamily="18" charset="0"/>
                <a:cs typeface="Times New Roman" panose="02020603050405020304" pitchFamily="18" charset="0"/>
              </a:rPr>
              <a:t>.</a:t>
            </a: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Өзің</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үшін</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еңбек</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қылсаң</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өзі</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үшін</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оттаған</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хайуанның</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бірі</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боласың</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адамдықтың</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қарызы</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үшін</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еңбек</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қылсаң</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алланың</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сүйген</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құлының</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бірі</a:t>
            </a:r>
            <a:r>
              <a:rPr lang="ru-RU" b="1" i="0" dirty="0" smtClean="0">
                <a:solidFill>
                  <a:srgbClr val="000000"/>
                </a:solidFill>
                <a:effectLst/>
                <a:latin typeface="Times New Roman" panose="02020603050405020304" pitchFamily="18" charset="0"/>
                <a:cs typeface="Times New Roman" panose="02020603050405020304" pitchFamily="18" charset="0"/>
              </a:rPr>
              <a:t> </a:t>
            </a:r>
            <a:r>
              <a:rPr lang="ru-RU" b="1" i="0" dirty="0" err="1" smtClean="0">
                <a:solidFill>
                  <a:srgbClr val="000000"/>
                </a:solidFill>
                <a:effectLst/>
                <a:latin typeface="Times New Roman" panose="02020603050405020304" pitchFamily="18" charset="0"/>
                <a:cs typeface="Times New Roman" panose="02020603050405020304" pitchFamily="18" charset="0"/>
              </a:rPr>
              <a:t>боласың</a:t>
            </a:r>
            <a:r>
              <a:rPr lang="ru-RU" b="1" i="0" dirty="0" smtClean="0">
                <a:solidFill>
                  <a:srgbClr val="000000"/>
                </a:solidFill>
                <a:effectLst/>
                <a:latin typeface="Times New Roman" panose="02020603050405020304" pitchFamily="18" charset="0"/>
                <a:cs typeface="Times New Roman" panose="02020603050405020304" pitchFamily="18" charset="0"/>
              </a:rPr>
              <a:t>.</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275187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Рисунок 3"/>
          <p:cNvPicPr/>
          <p:nvPr/>
        </p:nvPicPr>
        <p:blipFill>
          <a:blip r:embed="rId2"/>
          <a:stretch/>
        </p:blipFill>
        <p:spPr>
          <a:xfrm>
            <a:off x="3600" y="0"/>
            <a:ext cx="9140400" cy="6854400"/>
          </a:xfrm>
          <a:prstGeom prst="rect">
            <a:avLst/>
          </a:prstGeom>
          <a:ln>
            <a:noFill/>
          </a:ln>
        </p:spPr>
      </p:pic>
      <p:sp>
        <p:nvSpPr>
          <p:cNvPr id="2" name="Прямоугольник 1"/>
          <p:cNvSpPr/>
          <p:nvPr/>
        </p:nvSpPr>
        <p:spPr>
          <a:xfrm>
            <a:off x="899592" y="836711"/>
            <a:ext cx="7416824" cy="369332"/>
          </a:xfrm>
          <a:prstGeom prst="rect">
            <a:avLst/>
          </a:prstGeom>
        </p:spPr>
        <p:txBody>
          <a:bodyPr wrap="square">
            <a:spAutoFit/>
          </a:bodyPr>
          <a:lstStyle/>
          <a:p>
            <a:r>
              <a:rPr lang="ru-RU" b="0" i="0" dirty="0" smtClean="0">
                <a:solidFill>
                  <a:srgbClr val="000000"/>
                </a:solidFill>
                <a:effectLst/>
                <a:latin typeface="Open Sans"/>
              </a:rPr>
              <a:t> </a:t>
            </a:r>
            <a:endParaRPr lang="ru-RU"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27584" y="2564904"/>
            <a:ext cx="7488832" cy="3416320"/>
          </a:xfrm>
          <a:prstGeom prst="rect">
            <a:avLst/>
          </a:prstGeom>
        </p:spPr>
        <p:txBody>
          <a:bodyPr wrap="square">
            <a:spAutoFit/>
          </a:bodyPr>
          <a:lstStyle/>
          <a:p>
            <a:r>
              <a:rPr lang="ru-RU" b="1" dirty="0" smtClean="0">
                <a:solidFill>
                  <a:srgbClr val="363636"/>
                </a:solidFill>
                <a:effectLst/>
                <a:latin typeface="Times New Roman" panose="02020603050405020304" pitchFamily="18" charset="0"/>
                <a:ea typeface="Calibri"/>
                <a:cs typeface="Times New Roman" panose="02020603050405020304" pitchFamily="18" charset="0"/>
              </a:rPr>
              <a:t>	Абай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отыз</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жетінше</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қара</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сөзінде</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нақыл</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сөздерді</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тізеді</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Нақылдардың</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барлығы</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дерлік</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адам</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бойындағы</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адамшылық</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қасиеттерді</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ардақтауға</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бағытталған</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Адамның</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адамшылығы</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істі</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бастағандығынан</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білінеді</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қалайша</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бітіргендігінен</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емес</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дейді</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Абай.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Жалпы</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қара</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сөзде</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ақын</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адам</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бойындағы</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қайратсыздық</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заманның</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адамға</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әсері</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білімге</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талпыныс</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достық</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тіленшілік</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білгенді</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үйрету</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сынды</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тақырыптарды</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қозғайды</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"Адам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баласын</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заман</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өсіреді</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кімде-кім</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жаман</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болса</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оның</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замандасының</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бәрі</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виноват", –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деп</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әр</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адамның</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заманға</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заманның</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адамға</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әсерін</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сөз</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қылады</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Осылайша</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Абай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заманды</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қалыптастыратын</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адамдардың</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өздері</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екендігін</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сондықтан</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әркім</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өзін</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дамытуға</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өзін</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тәрбиелеуге</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күш</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салуы</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керектігін</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r>
              <a:rPr lang="ru-RU" b="1" dirty="0" err="1" smtClean="0">
                <a:solidFill>
                  <a:srgbClr val="363636"/>
                </a:solidFill>
                <a:effectLst/>
                <a:latin typeface="Times New Roman" panose="02020603050405020304" pitchFamily="18" charset="0"/>
                <a:ea typeface="Calibri"/>
                <a:cs typeface="Times New Roman" panose="02020603050405020304" pitchFamily="18" charset="0"/>
              </a:rPr>
              <a:t>меңзейді</a:t>
            </a:r>
            <a:r>
              <a:rPr lang="ru-RU" b="1" dirty="0" smtClean="0">
                <a:solidFill>
                  <a:srgbClr val="363636"/>
                </a:solidFill>
                <a:effectLst/>
                <a:latin typeface="Times New Roman" panose="02020603050405020304" pitchFamily="18" charset="0"/>
                <a:ea typeface="Calibri"/>
                <a:cs typeface="Times New Roman" panose="02020603050405020304" pitchFamily="18" charset="0"/>
              </a:rPr>
              <a:t>.</a:t>
            </a:r>
            <a:endParaRPr lang="ru-RU" b="1" dirty="0">
              <a:latin typeface="Times New Roman" panose="02020603050405020304" pitchFamily="18" charset="0"/>
              <a:cs typeface="Times New Roman" panose="02020603050405020304" pitchFamily="18" charset="0"/>
            </a:endParaRPr>
          </a:p>
        </p:txBody>
      </p:sp>
      <p:pic>
        <p:nvPicPr>
          <p:cNvPr id="5" name="Рисунок 4"/>
          <p:cNvPicPr/>
          <p:nvPr/>
        </p:nvPicPr>
        <p:blipFill>
          <a:blip r:embed="rId3"/>
          <a:srcRect l="4736" t="5000" r="2359" b="11342"/>
          <a:stretch/>
        </p:blipFill>
        <p:spPr>
          <a:xfrm>
            <a:off x="2771800" y="836711"/>
            <a:ext cx="2988064" cy="1805032"/>
          </a:xfrm>
          <a:prstGeom prst="rect">
            <a:avLst/>
          </a:prstGeom>
          <a:ln>
            <a:noFill/>
          </a:ln>
        </p:spPr>
      </p:pic>
    </p:spTree>
    <p:extLst>
      <p:ext uri="{BB962C8B-B14F-4D97-AF65-F5344CB8AC3E}">
        <p14:creationId xmlns:p14="http://schemas.microsoft.com/office/powerpoint/2010/main" val="284913486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Рисунок 3"/>
          <p:cNvPicPr/>
          <p:nvPr/>
        </p:nvPicPr>
        <p:blipFill>
          <a:blip r:embed="rId2"/>
          <a:stretch/>
        </p:blipFill>
        <p:spPr>
          <a:xfrm>
            <a:off x="3600" y="0"/>
            <a:ext cx="9140400" cy="6854400"/>
          </a:xfrm>
          <a:prstGeom prst="rect">
            <a:avLst/>
          </a:prstGeom>
          <a:ln>
            <a:noFill/>
          </a:ln>
        </p:spPr>
      </p:pic>
      <p:sp>
        <p:nvSpPr>
          <p:cNvPr id="2" name="Прямоугольник 1"/>
          <p:cNvSpPr/>
          <p:nvPr/>
        </p:nvSpPr>
        <p:spPr>
          <a:xfrm>
            <a:off x="899592" y="836711"/>
            <a:ext cx="7416824" cy="369332"/>
          </a:xfrm>
          <a:prstGeom prst="rect">
            <a:avLst/>
          </a:prstGeom>
        </p:spPr>
        <p:txBody>
          <a:bodyPr wrap="square">
            <a:spAutoFit/>
          </a:bodyPr>
          <a:lstStyle/>
          <a:p>
            <a:r>
              <a:rPr lang="ru-RU" b="0" i="0" dirty="0" smtClean="0">
                <a:solidFill>
                  <a:srgbClr val="000000"/>
                </a:solidFill>
                <a:effectLst/>
                <a:latin typeface="Open Sans"/>
              </a:rPr>
              <a:t> </a:t>
            </a:r>
            <a:endParaRPr lang="ru-RU"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27584" y="2564904"/>
            <a:ext cx="7488832" cy="369332"/>
          </a:xfrm>
          <a:prstGeom prst="rect">
            <a:avLst/>
          </a:prstGeom>
        </p:spPr>
        <p:txBody>
          <a:bodyPr wrap="square">
            <a:spAutoFit/>
          </a:bodyPr>
          <a:lstStyle/>
          <a:p>
            <a:r>
              <a:rPr lang="ru-RU" b="1" dirty="0" smtClean="0">
                <a:solidFill>
                  <a:srgbClr val="363636"/>
                </a:solidFill>
                <a:effectLst/>
                <a:latin typeface="Times New Roman" panose="02020603050405020304" pitchFamily="18" charset="0"/>
                <a:ea typeface="Calibri"/>
                <a:cs typeface="Times New Roman" panose="02020603050405020304" pitchFamily="18" charset="0"/>
              </a:rPr>
              <a:t>	</a:t>
            </a:r>
            <a:endParaRPr lang="ru-RU" b="1" dirty="0">
              <a:latin typeface="Times New Roman" panose="02020603050405020304" pitchFamily="18" charset="0"/>
              <a:cs typeface="Times New Roman" panose="02020603050405020304" pitchFamily="18" charset="0"/>
            </a:endParaRPr>
          </a:p>
        </p:txBody>
      </p:sp>
      <p:pic>
        <p:nvPicPr>
          <p:cNvPr id="5" name="Рисунок 4"/>
          <p:cNvPicPr/>
          <p:nvPr/>
        </p:nvPicPr>
        <p:blipFill>
          <a:blip r:embed="rId3"/>
          <a:srcRect l="4736" t="5000" r="2359" b="11342"/>
          <a:stretch/>
        </p:blipFill>
        <p:spPr>
          <a:xfrm>
            <a:off x="2771800" y="836711"/>
            <a:ext cx="2988064" cy="1805032"/>
          </a:xfrm>
          <a:prstGeom prst="rect">
            <a:avLst/>
          </a:prstGeom>
          <a:ln>
            <a:noFill/>
          </a:ln>
        </p:spPr>
      </p:pic>
      <p:sp>
        <p:nvSpPr>
          <p:cNvPr id="4" name="Прямоугольник 3"/>
          <p:cNvSpPr/>
          <p:nvPr/>
        </p:nvSpPr>
        <p:spPr>
          <a:xfrm>
            <a:off x="683568" y="3068959"/>
            <a:ext cx="7488832" cy="2862322"/>
          </a:xfrm>
          <a:prstGeom prst="rect">
            <a:avLst/>
          </a:prstGeom>
        </p:spPr>
        <p:txBody>
          <a:bodyPr wrap="square">
            <a:spAutoFit/>
          </a:bodyPr>
          <a:lstStyle/>
          <a:p>
            <a:r>
              <a:rPr lang="ru-RU" b="1" dirty="0" err="1">
                <a:latin typeface="Times New Roman" panose="02020603050405020304" pitchFamily="18" charset="0"/>
                <a:cs typeface="Times New Roman" panose="02020603050405020304" pitchFamily="18" charset="0"/>
              </a:rPr>
              <a:t>Ол</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сонымен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қатар</a:t>
            </a:r>
            <a:r>
              <a:rPr lang="ru-RU" b="1" dirty="0">
                <a:latin typeface="Times New Roman" panose="02020603050405020304" pitchFamily="18" charset="0"/>
                <a:cs typeface="Times New Roman" panose="02020603050405020304" pitchFamily="18" charset="0"/>
              </a:rPr>
              <a:t>, "Мен </a:t>
            </a:r>
            <a:r>
              <a:rPr lang="ru-RU" b="1" dirty="0" err="1">
                <a:latin typeface="Times New Roman" panose="02020603050405020304" pitchFamily="18" charset="0"/>
                <a:cs typeface="Times New Roman" panose="02020603050405020304" pitchFamily="18" charset="0"/>
              </a:rPr>
              <a:t>егер</a:t>
            </a:r>
            <a:r>
              <a:rPr lang="ru-RU" b="1" dirty="0">
                <a:latin typeface="Times New Roman" panose="02020603050405020304" pitchFamily="18" charset="0"/>
                <a:cs typeface="Times New Roman" panose="02020603050405020304" pitchFamily="18" charset="0"/>
              </a:rPr>
              <a:t> закон </a:t>
            </a:r>
            <a:r>
              <a:rPr lang="ru-RU" b="1" dirty="0" err="1">
                <a:latin typeface="Times New Roman" panose="02020603050405020304" pitchFamily="18" charset="0"/>
                <a:cs typeface="Times New Roman" panose="02020603050405020304" pitchFamily="18" charset="0"/>
              </a:rPr>
              <a:t>қуаты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қолымда</a:t>
            </a:r>
            <a:r>
              <a:rPr lang="ru-RU" b="1" dirty="0">
                <a:latin typeface="Times New Roman" panose="02020603050405020304" pitchFamily="18" charset="0"/>
                <a:cs typeface="Times New Roman" panose="02020603050405020304" pitchFamily="18" charset="0"/>
              </a:rPr>
              <a:t> бар </a:t>
            </a:r>
            <a:r>
              <a:rPr lang="ru-RU" b="1" dirty="0" err="1">
                <a:latin typeface="Times New Roman" panose="02020603050405020304" pitchFamily="18" charset="0"/>
                <a:cs typeface="Times New Roman" panose="02020603050405020304" pitchFamily="18" charset="0"/>
              </a:rPr>
              <a:t>кісі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болсам</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адам</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мінезін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түзеп</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болмайды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деген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кісінің</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тілін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кесер</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едім</a:t>
            </a:r>
            <a:r>
              <a:rPr lang="ru-RU" b="1" dirty="0">
                <a:latin typeface="Times New Roman" panose="02020603050405020304" pitchFamily="18" charset="0"/>
                <a:cs typeface="Times New Roman" panose="02020603050405020304" pitchFamily="18" charset="0"/>
              </a:rPr>
              <a:t>", – </a:t>
            </a:r>
            <a:r>
              <a:rPr lang="ru-RU" b="1" dirty="0" err="1">
                <a:latin typeface="Times New Roman" panose="02020603050405020304" pitchFamily="18" charset="0"/>
                <a:cs typeface="Times New Roman" panose="02020603050405020304" pitchFamily="18" charset="0"/>
              </a:rPr>
              <a:t>деп</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адамның</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кез</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келген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уақытта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өзін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қолына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алып</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түзеле</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алатындығын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айтады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Бақпен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асқан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патшадан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Мимен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асқан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қара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артық</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Сақалын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сатқан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кәріден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Еңбегін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сатқан</a:t>
            </a:r>
            <a:r>
              <a:rPr lang="ru-RU" b="1" dirty="0">
                <a:latin typeface="Times New Roman" panose="02020603050405020304" pitchFamily="18" charset="0"/>
                <a:cs typeface="Times New Roman" panose="02020603050405020304" pitchFamily="18" charset="0"/>
              </a:rPr>
              <a:t> бала </a:t>
            </a:r>
            <a:r>
              <a:rPr lang="ru-RU" b="1" dirty="0" err="1">
                <a:latin typeface="Times New Roman" panose="02020603050405020304" pitchFamily="18" charset="0"/>
                <a:cs typeface="Times New Roman" panose="02020603050405020304" pitchFamily="18" charset="0"/>
              </a:rPr>
              <a:t>артық</a:t>
            </a:r>
            <a:r>
              <a:rPr lang="ru-RU" b="1" dirty="0">
                <a:latin typeface="Times New Roman" panose="02020603050405020304" pitchFamily="18" charset="0"/>
                <a:cs typeface="Times New Roman" panose="02020603050405020304" pitchFamily="18" charset="0"/>
              </a:rPr>
              <a:t>", – </a:t>
            </a:r>
            <a:r>
              <a:rPr lang="ru-RU" b="1" dirty="0" err="1">
                <a:latin typeface="Times New Roman" panose="02020603050405020304" pitchFamily="18" charset="0"/>
                <a:cs typeface="Times New Roman" panose="02020603050405020304" pitchFamily="18" charset="0"/>
              </a:rPr>
              <a:t>деп</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білімге</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құштарлықты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адал</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еңбекті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насихаттайды</a:t>
            </a:r>
            <a:r>
              <a:rPr lang="ru-RU" b="1" dirty="0">
                <a:latin typeface="Times New Roman" panose="02020603050405020304" pitchFamily="18" charset="0"/>
                <a:cs typeface="Times New Roman" panose="02020603050405020304" pitchFamily="18" charset="0"/>
              </a:rPr>
              <a:t>.   Абай, </a:t>
            </a:r>
            <a:r>
              <a:rPr lang="ru-RU" b="1" dirty="0" err="1">
                <a:latin typeface="Times New Roman" panose="02020603050405020304" pitchFamily="18" charset="0"/>
                <a:cs typeface="Times New Roman" panose="02020603050405020304" pitchFamily="18" charset="0"/>
              </a:rPr>
              <a:t>осылайша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қара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сөзінде</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қоғамдағы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олқылықтарды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сынап</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ұрпаққа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замандастарына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жақсылыққа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апарар</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жолды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меңзеп</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әсер</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етуге</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тырысады</a:t>
            </a:r>
            <a:r>
              <a:rPr lang="ru-RU" b="1" dirty="0">
                <a:latin typeface="Times New Roman" panose="02020603050405020304" pitchFamily="18" charset="0"/>
                <a:cs typeface="Times New Roman" panose="02020603050405020304" pitchFamily="18" charset="0"/>
              </a:rPr>
              <a:t>.</a:t>
            </a:r>
            <a:r>
              <a:rPr lang="ru-RU" b="1" dirty="0" smtClean="0">
                <a:effectLst/>
                <a:latin typeface="Times New Roman" panose="02020603050405020304" pitchFamily="18" charset="0"/>
                <a:cs typeface="Times New Roman" panose="02020603050405020304" pitchFamily="18" charset="0"/>
              </a:rPr>
              <a:t/>
            </a:r>
            <a:br>
              <a:rPr lang="ru-RU" b="1" dirty="0" smtClean="0">
                <a:effectLst/>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370701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630</TotalTime>
  <Words>676</Words>
  <Application>Microsoft Office PowerPoint</Application>
  <PresentationFormat>Экран (4:3)</PresentationFormat>
  <Paragraphs>74</Paragraphs>
  <Slides>16</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16</vt:i4>
      </vt:variant>
    </vt:vector>
  </HeadingPairs>
  <TitlesOfParts>
    <vt:vector size="18" baseType="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Windows User</dc:creator>
  <cp:lastModifiedBy>User</cp:lastModifiedBy>
  <cp:revision>66</cp:revision>
  <dcterms:created xsi:type="dcterms:W3CDTF">2018-02-01T10:30:04Z</dcterms:created>
  <dcterms:modified xsi:type="dcterms:W3CDTF">2020-04-23T16:17:15Z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ompany">
    <vt:lpwstr>Microsoft</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Экран (4:3)</vt:lpwstr>
  </property>
  <property fmtid="{D5CDD505-2E9C-101B-9397-08002B2CF9AE}" pid="10" name="ScaleCrop">
    <vt:bool>false</vt:bool>
  </property>
  <property fmtid="{D5CDD505-2E9C-101B-9397-08002B2CF9AE}" pid="11" name="ShareDoc">
    <vt:bool>false</vt:bool>
  </property>
  <property fmtid="{D5CDD505-2E9C-101B-9397-08002B2CF9AE}" pid="12" name="Slides">
    <vt:i4>9</vt:i4>
  </property>
</Properties>
</file>