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0443BF-B579-4BAA-B25D-0FCA0ABF1C4B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AA50A1-53D6-4270-95D6-C09F26607A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апаррарр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24986"/>
      </p:ext>
    </p:extLst>
  </p:cSld>
  <p:clrMapOvr>
    <a:masterClrMapping/>
  </p:clrMapOvr>
  <p:transition spd="slow" advTm="165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впвп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8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89"/>
    </mc:Choice>
    <mc:Fallback>
      <p:transition spd="slow" advTm="12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пнпропр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170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счауеу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5</Words>
  <Application>Microsoft Office PowerPoint</Application>
  <PresentationFormat>Экран (4:3)</PresentationFormat>
  <Paragraphs>5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апаррарр</vt:lpstr>
      <vt:lpstr>впвп</vt:lpstr>
      <vt:lpstr>пнпропр</vt:lpstr>
      <vt:lpstr>счауеу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апаррарр</dc:title>
  <dc:creator>Aliya</dc:creator>
  <cp:lastModifiedBy>Aliya</cp:lastModifiedBy>
  <cp:revision>2</cp:revision>
  <dcterms:created xsi:type="dcterms:W3CDTF">2020-04-01T16:16:16Z</dcterms:created>
  <dcterms:modified xsi:type="dcterms:W3CDTF">2020-04-01T16:44:05Z</dcterms:modified>
</cp:coreProperties>
</file>