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diagrams/drawing2.xml" ContentType="application/vnd.ms-office.drawingml.diagramDrawing+xml"/>
  <Override PartName="/ppt/slideMasters/slideMaster1.xml" ContentType="application/vnd.openxmlformats-officedocument.presentationml.slideMaster+xml"/>
  <Override PartName="/ppt/slides/slide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diagrams/quickStyle2.xml" ContentType="application/vnd.openxmlformats-officedocument.drawingml.diagramStyl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diagrams/quickStyle1.xml" ContentType="application/vnd.openxmlformats-officedocument.drawingml.diagramStyle+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Default Extension="gif" ContentType="image/gif"/>
  <Override PartName="/ppt/diagrams/layout2.xml" ContentType="application/vnd.openxmlformats-officedocument.drawingml.diagramLayout+xml"/>
  <Override PartName="/ppt/diagrams/layout3.xml" ContentType="application/vnd.openxmlformats-officedocument.drawingml.diagramLayout+xml"/>
  <Override PartName="/ppt/diagrams/layout1.xml" ContentType="application/vnd.openxmlformats-officedocument.drawingml.diagramLayout+xml"/>
  <Override PartName="/ppt/diagrams/data2.xml" ContentType="application/vnd.openxmlformats-officedocument.drawingml.diagramData+xml"/>
  <Override PartName="/ppt/diagrams/data3.xml" ContentType="application/vnd.openxmlformats-officedocument.drawingml.diagramData+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diagrams/data1.xml" ContentType="application/vnd.openxmlformats-officedocument.drawingml.diagramData+xml"/>
  <Override PartName="/ppt/diagrams/colors3.xml" ContentType="application/vnd.openxmlformats-officedocument.drawingml.diagramColors+xml"/>
  <Override PartName="/docProps/core.xml" ContentType="application/vnd.openxmlformats-package.core-properties+xml"/>
  <Override PartName="/ppt/slides/slide5.xml" ContentType="application/vnd.openxmlformats-officedocument.presentationml.slide+xml"/>
  <Override PartName="/ppt/slideLayouts/slideLayout7.xml" ContentType="application/vnd.openxmlformats-officedocument.presentationml.slideLayout+xml"/>
  <Default Extension="png" ContentType="image/png"/>
  <Override PartName="/ppt/diagrams/colors2.xml" ContentType="application/vnd.openxmlformats-officedocument.drawingml.diagramColors+xml"/>
  <Override PartName="/ppt/diagrams/drawing3.xml" ContentType="application/vnd.ms-office.drawingml.diagramDrawing+xml"/>
  <Override PartName="/ppt/slides/slide3.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iagrams/drawing1.xml" ContentType="application/vnd.ms-office.drawingml.diagramDrawing+xml"/>
  <Override PartName="/ppt/diagrams/quickStyle3.xml" ContentType="application/vnd.openxmlformats-officedocument.drawingml.diagramStyl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18"/>
  </p:notesMasterIdLst>
  <p:sldIdLst>
    <p:sldId id="262" r:id="rId2"/>
    <p:sldId id="292" r:id="rId3"/>
    <p:sldId id="263" r:id="rId4"/>
    <p:sldId id="264" r:id="rId5"/>
    <p:sldId id="265" r:id="rId6"/>
    <p:sldId id="293" r:id="rId7"/>
    <p:sldId id="294" r:id="rId8"/>
    <p:sldId id="295" r:id="rId9"/>
    <p:sldId id="266" r:id="rId10"/>
    <p:sldId id="300" r:id="rId11"/>
    <p:sldId id="301" r:id="rId12"/>
    <p:sldId id="302" r:id="rId13"/>
    <p:sldId id="277" r:id="rId14"/>
    <p:sldId id="303" r:id="rId15"/>
    <p:sldId id="280" r:id="rId16"/>
    <p:sldId id="291" r:id="rId17"/>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43204"/>
    <a:srgbClr val="101B37"/>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99" d="100"/>
          <a:sy n="99" d="100"/>
        </p:scale>
        <p:origin x="-324" y="-9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diagrams/_rels/data1.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image" Target="../media/image19.jpeg"/></Relationships>
</file>

<file path=ppt/diagrams/_rels/drawing1.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image" Target="../media/image19.jpe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C5C4575-0988-411C-A082-04353F04526F}" type="doc">
      <dgm:prSet loTypeId="urn:microsoft.com/office/officeart/2005/8/layout/vList4#1" loCatId="list" qsTypeId="urn:microsoft.com/office/officeart/2005/8/quickstyle/simple1" qsCatId="simple" csTypeId="urn:microsoft.com/office/officeart/2005/8/colors/accent1_2" csCatId="accent1" phldr="1"/>
      <dgm:spPr/>
      <dgm:t>
        <a:bodyPr/>
        <a:lstStyle/>
        <a:p>
          <a:endParaRPr lang="ru-RU"/>
        </a:p>
      </dgm:t>
    </dgm:pt>
    <dgm:pt modelId="{35C36A07-3DD0-4092-B293-5BAFF9FD19D6}">
      <dgm:prSet phldrT="[Текст]" custT="1"/>
      <dgm:spPr/>
      <dgm:t>
        <a:bodyPr/>
        <a:lstStyle/>
        <a:p>
          <a:r>
            <a:rPr lang="kk-KZ" sz="1100" b="1" dirty="0">
              <a:solidFill>
                <a:srgbClr val="7030A0"/>
              </a:solidFill>
            </a:rPr>
            <a:t>●</a:t>
          </a:r>
          <a:r>
            <a:rPr lang="kk-KZ" sz="1800" b="1" dirty="0">
              <a:solidFill>
                <a:srgbClr val="7030A0"/>
              </a:solidFill>
              <a:latin typeface="Times New Roman" pitchFamily="18" charset="0"/>
              <a:cs typeface="Times New Roman" pitchFamily="18" charset="0"/>
            </a:rPr>
            <a:t>Жобаның міндеттері:</a:t>
          </a:r>
          <a:r>
            <a:rPr lang="kk-KZ" sz="1800" dirty="0">
              <a:solidFill>
                <a:srgbClr val="002060"/>
              </a:solidFill>
              <a:latin typeface="Times New Roman" pitchFamily="18" charset="0"/>
              <a:cs typeface="Times New Roman" pitchFamily="18" charset="0"/>
            </a:rPr>
            <a:t>Әртүрлі типтегі мәтіндерді,ақпараттарды түсіну және ұғыну,рефлексия тудыру,алған білімдерін әлеуметтендіру,тәжірибеде қолдана білу дағдыларын қалыптастыру</a:t>
          </a:r>
          <a:endParaRPr lang="ru-RU" sz="1800" dirty="0">
            <a:solidFill>
              <a:srgbClr val="002060"/>
            </a:solidFill>
            <a:latin typeface="Times New Roman" pitchFamily="18" charset="0"/>
            <a:cs typeface="Times New Roman" pitchFamily="18" charset="0"/>
          </a:endParaRPr>
        </a:p>
      </dgm:t>
    </dgm:pt>
    <dgm:pt modelId="{B274644D-D020-48A8-BC54-1B5B8E75B156}" type="parTrans" cxnId="{EB02574E-FDDC-4AC7-BB2B-DBCA0FCB9CE7}">
      <dgm:prSet/>
      <dgm:spPr/>
      <dgm:t>
        <a:bodyPr/>
        <a:lstStyle/>
        <a:p>
          <a:endParaRPr lang="ru-RU"/>
        </a:p>
      </dgm:t>
    </dgm:pt>
    <dgm:pt modelId="{DF92BEAA-0257-4D13-AC8D-E2AFF39AF102}" type="sibTrans" cxnId="{EB02574E-FDDC-4AC7-BB2B-DBCA0FCB9CE7}">
      <dgm:prSet/>
      <dgm:spPr/>
      <dgm:t>
        <a:bodyPr/>
        <a:lstStyle/>
        <a:p>
          <a:endParaRPr lang="ru-RU"/>
        </a:p>
      </dgm:t>
    </dgm:pt>
    <dgm:pt modelId="{5A1349C8-1A5E-4702-90F1-66EF44EFC9CB}">
      <dgm:prSet custT="1"/>
      <dgm:spPr/>
      <dgm:t>
        <a:bodyPr/>
        <a:lstStyle/>
        <a:p>
          <a:r>
            <a:rPr lang="ru-RU" sz="1100" b="1" dirty="0">
              <a:solidFill>
                <a:srgbClr val="7030A0"/>
              </a:solidFill>
              <a:latin typeface="Times New Roman" pitchFamily="18" charset="0"/>
              <a:cs typeface="Times New Roman" pitchFamily="18" charset="0"/>
            </a:rPr>
            <a:t>●</a:t>
          </a:r>
          <a:r>
            <a:rPr lang="ru-RU" sz="2000" b="1" dirty="0" err="1">
              <a:solidFill>
                <a:srgbClr val="7030A0"/>
              </a:solidFill>
              <a:latin typeface="Times New Roman" pitchFamily="18" charset="0"/>
              <a:cs typeface="Times New Roman" pitchFamily="18" charset="0"/>
            </a:rPr>
            <a:t>Жобаны</a:t>
          </a:r>
          <a:r>
            <a:rPr lang="kk-KZ" sz="2000" b="1" dirty="0">
              <a:solidFill>
                <a:srgbClr val="7030A0"/>
              </a:solidFill>
              <a:latin typeface="Times New Roman" pitchFamily="18" charset="0"/>
              <a:cs typeface="Times New Roman" pitchFamily="18" charset="0"/>
            </a:rPr>
            <a:t>ң мақсаты: </a:t>
          </a:r>
          <a:r>
            <a:rPr lang="kk-KZ" sz="2000" dirty="0">
              <a:solidFill>
                <a:srgbClr val="002060"/>
              </a:solidFill>
              <a:latin typeface="Times New Roman" pitchFamily="18" charset="0"/>
              <a:cs typeface="Times New Roman" pitchFamily="18" charset="0"/>
            </a:rPr>
            <a:t>Мәтінмен жұмыс барысында қолданатын оқушының сыни тұрғыдан ойлауын дамыту</a:t>
          </a:r>
          <a:endParaRPr lang="ru-RU" sz="2000" dirty="0">
            <a:solidFill>
              <a:srgbClr val="002060"/>
            </a:solidFill>
            <a:latin typeface="Times New Roman" pitchFamily="18" charset="0"/>
            <a:cs typeface="Times New Roman" pitchFamily="18" charset="0"/>
          </a:endParaRPr>
        </a:p>
      </dgm:t>
    </dgm:pt>
    <dgm:pt modelId="{47E919F7-CF7E-420A-A296-0BE1C15458A4}" type="parTrans" cxnId="{176B5ECE-4544-4FA1-817A-89DB608AFF8B}">
      <dgm:prSet/>
      <dgm:spPr/>
      <dgm:t>
        <a:bodyPr/>
        <a:lstStyle/>
        <a:p>
          <a:endParaRPr lang="ru-RU"/>
        </a:p>
      </dgm:t>
    </dgm:pt>
    <dgm:pt modelId="{01403FC4-C981-4401-827C-5EF0A379C3BA}" type="sibTrans" cxnId="{176B5ECE-4544-4FA1-817A-89DB608AFF8B}">
      <dgm:prSet/>
      <dgm:spPr/>
      <dgm:t>
        <a:bodyPr/>
        <a:lstStyle/>
        <a:p>
          <a:endParaRPr lang="ru-RU"/>
        </a:p>
      </dgm:t>
    </dgm:pt>
    <dgm:pt modelId="{6489D962-C586-4C68-B14D-52E630044361}">
      <dgm:prSet custT="1"/>
      <dgm:spPr/>
      <dgm:t>
        <a:bodyPr/>
        <a:lstStyle/>
        <a:p>
          <a:r>
            <a:rPr lang="kk-KZ" sz="1800" b="1" dirty="0">
              <a:solidFill>
                <a:srgbClr val="7030A0"/>
              </a:solidFill>
              <a:latin typeface="Times New Roman" pitchFamily="18" charset="0"/>
              <a:cs typeface="Times New Roman" pitchFamily="18" charset="0"/>
            </a:rPr>
            <a:t>●Күтілетін нәтиже: </a:t>
          </a:r>
          <a:r>
            <a:rPr lang="kk-KZ" sz="1800" dirty="0">
              <a:solidFill>
                <a:srgbClr val="002060"/>
              </a:solidFill>
              <a:latin typeface="Times New Roman" pitchFamily="18" charset="0"/>
              <a:cs typeface="Times New Roman" pitchFamily="18" charset="0"/>
            </a:rPr>
            <a:t>Оқушы алған білімін іс жүзінде,яғни практикада ұтымды және әлеуметтік үдерісінде сәтті пайдаланады</a:t>
          </a:r>
          <a:endParaRPr lang="ru-RU" sz="1800" dirty="0">
            <a:solidFill>
              <a:srgbClr val="002060"/>
            </a:solidFill>
            <a:latin typeface="Times New Roman" pitchFamily="18" charset="0"/>
            <a:cs typeface="Times New Roman" pitchFamily="18" charset="0"/>
          </a:endParaRPr>
        </a:p>
      </dgm:t>
    </dgm:pt>
    <dgm:pt modelId="{E132F35D-34DB-42DA-B63E-911A64CC3B0C}" type="parTrans" cxnId="{1729C51C-14FC-4A71-98BA-C612B791E19B}">
      <dgm:prSet/>
      <dgm:spPr/>
      <dgm:t>
        <a:bodyPr/>
        <a:lstStyle/>
        <a:p>
          <a:endParaRPr lang="ru-RU"/>
        </a:p>
      </dgm:t>
    </dgm:pt>
    <dgm:pt modelId="{4309F385-9B72-4043-BAB0-E49AC326B8F4}" type="sibTrans" cxnId="{1729C51C-14FC-4A71-98BA-C612B791E19B}">
      <dgm:prSet/>
      <dgm:spPr/>
      <dgm:t>
        <a:bodyPr/>
        <a:lstStyle/>
        <a:p>
          <a:endParaRPr lang="ru-RU"/>
        </a:p>
      </dgm:t>
    </dgm:pt>
    <dgm:pt modelId="{D440D483-60F0-4AA0-8C45-2F68F22A2A75}" type="pres">
      <dgm:prSet presAssocID="{DC5C4575-0988-411C-A082-04353F04526F}" presName="linear" presStyleCnt="0">
        <dgm:presLayoutVars>
          <dgm:dir/>
          <dgm:resizeHandles val="exact"/>
        </dgm:presLayoutVars>
      </dgm:prSet>
      <dgm:spPr/>
      <dgm:t>
        <a:bodyPr/>
        <a:lstStyle/>
        <a:p>
          <a:endParaRPr lang="ru-RU"/>
        </a:p>
      </dgm:t>
    </dgm:pt>
    <dgm:pt modelId="{FFA5468C-9A4B-4071-B1C3-F4A7018EC168}" type="pres">
      <dgm:prSet presAssocID="{5A1349C8-1A5E-4702-90F1-66EF44EFC9CB}" presName="comp" presStyleCnt="0"/>
      <dgm:spPr/>
    </dgm:pt>
    <dgm:pt modelId="{D03BB6EF-E272-4E56-BA95-DDAB8292B238}" type="pres">
      <dgm:prSet presAssocID="{5A1349C8-1A5E-4702-90F1-66EF44EFC9CB}" presName="box" presStyleLbl="node1" presStyleIdx="0" presStyleCnt="3"/>
      <dgm:spPr/>
      <dgm:t>
        <a:bodyPr/>
        <a:lstStyle/>
        <a:p>
          <a:endParaRPr lang="ru-RU"/>
        </a:p>
      </dgm:t>
    </dgm:pt>
    <dgm:pt modelId="{D63160C6-8D57-4511-91AA-CFB818F5331E}" type="pres">
      <dgm:prSet presAssocID="{5A1349C8-1A5E-4702-90F1-66EF44EFC9CB}" presName="img" presStyleLbl="fgImgPlace1" presStyleIdx="0" presStyleCnt="3"/>
      <dgm:spPr>
        <a:blipFill rotWithShape="0">
          <a:blip xmlns:r="http://schemas.openxmlformats.org/officeDocument/2006/relationships" r:embed="rId1"/>
          <a:stretch>
            <a:fillRect/>
          </a:stretch>
        </a:blipFill>
      </dgm:spPr>
    </dgm:pt>
    <dgm:pt modelId="{D79B217D-8FEB-43DB-9F01-7694113CE982}" type="pres">
      <dgm:prSet presAssocID="{5A1349C8-1A5E-4702-90F1-66EF44EFC9CB}" presName="text" presStyleLbl="node1" presStyleIdx="0" presStyleCnt="3">
        <dgm:presLayoutVars>
          <dgm:bulletEnabled val="1"/>
        </dgm:presLayoutVars>
      </dgm:prSet>
      <dgm:spPr/>
      <dgm:t>
        <a:bodyPr/>
        <a:lstStyle/>
        <a:p>
          <a:endParaRPr lang="ru-RU"/>
        </a:p>
      </dgm:t>
    </dgm:pt>
    <dgm:pt modelId="{330B6D73-6FF0-4A15-A7E5-0BD373583FE1}" type="pres">
      <dgm:prSet presAssocID="{01403FC4-C981-4401-827C-5EF0A379C3BA}" presName="spacer" presStyleCnt="0"/>
      <dgm:spPr/>
    </dgm:pt>
    <dgm:pt modelId="{C4B5C9B7-3139-4991-9C8B-E005C94965D4}" type="pres">
      <dgm:prSet presAssocID="{35C36A07-3DD0-4092-B293-5BAFF9FD19D6}" presName="comp" presStyleCnt="0"/>
      <dgm:spPr/>
    </dgm:pt>
    <dgm:pt modelId="{66A6B28B-6AC5-46D9-A98A-59E63C3BA9DF}" type="pres">
      <dgm:prSet presAssocID="{35C36A07-3DD0-4092-B293-5BAFF9FD19D6}" presName="box" presStyleLbl="node1" presStyleIdx="1" presStyleCnt="3"/>
      <dgm:spPr/>
      <dgm:t>
        <a:bodyPr/>
        <a:lstStyle/>
        <a:p>
          <a:endParaRPr lang="ru-RU"/>
        </a:p>
      </dgm:t>
    </dgm:pt>
    <dgm:pt modelId="{9DCAFCC2-4173-4C8C-914A-590102DCADE0}" type="pres">
      <dgm:prSet presAssocID="{35C36A07-3DD0-4092-B293-5BAFF9FD19D6}" presName="img" presStyleLbl="fgImgPlace1" presStyleIdx="1" presStyleCnt="3" custScaleX="89796" custLinFactNeighborX="3667" custLinFactNeighborY="3425"/>
      <dgm:spPr>
        <a:blipFill rotWithShape="0">
          <a:blip xmlns:r="http://schemas.openxmlformats.org/officeDocument/2006/relationships" r:embed="rId1"/>
          <a:stretch>
            <a:fillRect/>
          </a:stretch>
        </a:blipFill>
      </dgm:spPr>
    </dgm:pt>
    <dgm:pt modelId="{4EFCD81A-6A41-4902-9029-14A4889A1C4B}" type="pres">
      <dgm:prSet presAssocID="{35C36A07-3DD0-4092-B293-5BAFF9FD19D6}" presName="text" presStyleLbl="node1" presStyleIdx="1" presStyleCnt="3">
        <dgm:presLayoutVars>
          <dgm:bulletEnabled val="1"/>
        </dgm:presLayoutVars>
      </dgm:prSet>
      <dgm:spPr/>
      <dgm:t>
        <a:bodyPr/>
        <a:lstStyle/>
        <a:p>
          <a:endParaRPr lang="ru-RU"/>
        </a:p>
      </dgm:t>
    </dgm:pt>
    <dgm:pt modelId="{C3BFF103-EA88-4C7D-87FF-6C6C468C3143}" type="pres">
      <dgm:prSet presAssocID="{DF92BEAA-0257-4D13-AC8D-E2AFF39AF102}" presName="spacer" presStyleCnt="0"/>
      <dgm:spPr/>
    </dgm:pt>
    <dgm:pt modelId="{EAD2BD55-BE4B-4524-B7D9-7FA1D59BC0BF}" type="pres">
      <dgm:prSet presAssocID="{6489D962-C586-4C68-B14D-52E630044361}" presName="comp" presStyleCnt="0"/>
      <dgm:spPr/>
    </dgm:pt>
    <dgm:pt modelId="{F627ABAD-358A-4A7E-9842-5FE917E4462E}" type="pres">
      <dgm:prSet presAssocID="{6489D962-C586-4C68-B14D-52E630044361}" presName="box" presStyleLbl="node1" presStyleIdx="2" presStyleCnt="3"/>
      <dgm:spPr/>
      <dgm:t>
        <a:bodyPr/>
        <a:lstStyle/>
        <a:p>
          <a:endParaRPr lang="ru-RU"/>
        </a:p>
      </dgm:t>
    </dgm:pt>
    <dgm:pt modelId="{ECE2DF76-0E63-4A9D-BFA6-C9ED79BC3EEE}" type="pres">
      <dgm:prSet presAssocID="{6489D962-C586-4C68-B14D-52E630044361}" presName="img" presStyleLbl="fgImgPlace1" presStyleIdx="2" presStyleCnt="3"/>
      <dgm:spPr>
        <a:blipFill rotWithShape="0">
          <a:blip xmlns:r="http://schemas.openxmlformats.org/officeDocument/2006/relationships" r:embed="rId2"/>
          <a:stretch>
            <a:fillRect/>
          </a:stretch>
        </a:blipFill>
      </dgm:spPr>
    </dgm:pt>
    <dgm:pt modelId="{9D98CF32-B412-40B5-97E5-E86B03640158}" type="pres">
      <dgm:prSet presAssocID="{6489D962-C586-4C68-B14D-52E630044361}" presName="text" presStyleLbl="node1" presStyleIdx="2" presStyleCnt="3">
        <dgm:presLayoutVars>
          <dgm:bulletEnabled val="1"/>
        </dgm:presLayoutVars>
      </dgm:prSet>
      <dgm:spPr/>
      <dgm:t>
        <a:bodyPr/>
        <a:lstStyle/>
        <a:p>
          <a:endParaRPr lang="ru-RU"/>
        </a:p>
      </dgm:t>
    </dgm:pt>
  </dgm:ptLst>
  <dgm:cxnLst>
    <dgm:cxn modelId="{DE373150-640C-46D3-A582-560F86C9280B}" type="presOf" srcId="{6489D962-C586-4C68-B14D-52E630044361}" destId="{F627ABAD-358A-4A7E-9842-5FE917E4462E}" srcOrd="0" destOrd="0" presId="urn:microsoft.com/office/officeart/2005/8/layout/vList4#1"/>
    <dgm:cxn modelId="{3072AE93-D2D6-4635-872B-7CB6CDA1B4FE}" type="presOf" srcId="{DC5C4575-0988-411C-A082-04353F04526F}" destId="{D440D483-60F0-4AA0-8C45-2F68F22A2A75}" srcOrd="0" destOrd="0" presId="urn:microsoft.com/office/officeart/2005/8/layout/vList4#1"/>
    <dgm:cxn modelId="{176B5ECE-4544-4FA1-817A-89DB608AFF8B}" srcId="{DC5C4575-0988-411C-A082-04353F04526F}" destId="{5A1349C8-1A5E-4702-90F1-66EF44EFC9CB}" srcOrd="0" destOrd="0" parTransId="{47E919F7-CF7E-420A-A296-0BE1C15458A4}" sibTransId="{01403FC4-C981-4401-827C-5EF0A379C3BA}"/>
    <dgm:cxn modelId="{FC6670B2-4E96-4285-9402-034A18D73389}" type="presOf" srcId="{6489D962-C586-4C68-B14D-52E630044361}" destId="{9D98CF32-B412-40B5-97E5-E86B03640158}" srcOrd="1" destOrd="0" presId="urn:microsoft.com/office/officeart/2005/8/layout/vList4#1"/>
    <dgm:cxn modelId="{ED206505-75B4-4DA0-8E36-EADA1B7BD8B2}" type="presOf" srcId="{35C36A07-3DD0-4092-B293-5BAFF9FD19D6}" destId="{66A6B28B-6AC5-46D9-A98A-59E63C3BA9DF}" srcOrd="0" destOrd="0" presId="urn:microsoft.com/office/officeart/2005/8/layout/vList4#1"/>
    <dgm:cxn modelId="{EB02574E-FDDC-4AC7-BB2B-DBCA0FCB9CE7}" srcId="{DC5C4575-0988-411C-A082-04353F04526F}" destId="{35C36A07-3DD0-4092-B293-5BAFF9FD19D6}" srcOrd="1" destOrd="0" parTransId="{B274644D-D020-48A8-BC54-1B5B8E75B156}" sibTransId="{DF92BEAA-0257-4D13-AC8D-E2AFF39AF102}"/>
    <dgm:cxn modelId="{D941C793-657A-4238-9A56-E04BDAB603E6}" type="presOf" srcId="{5A1349C8-1A5E-4702-90F1-66EF44EFC9CB}" destId="{D03BB6EF-E272-4E56-BA95-DDAB8292B238}" srcOrd="0" destOrd="0" presId="urn:microsoft.com/office/officeart/2005/8/layout/vList4#1"/>
    <dgm:cxn modelId="{FE021B62-03D8-4E9F-A3C6-AE8D1D133F9B}" type="presOf" srcId="{5A1349C8-1A5E-4702-90F1-66EF44EFC9CB}" destId="{D79B217D-8FEB-43DB-9F01-7694113CE982}" srcOrd="1" destOrd="0" presId="urn:microsoft.com/office/officeart/2005/8/layout/vList4#1"/>
    <dgm:cxn modelId="{B2F1228C-3A32-4C66-9FE9-2879AB74DDE1}" type="presOf" srcId="{35C36A07-3DD0-4092-B293-5BAFF9FD19D6}" destId="{4EFCD81A-6A41-4902-9029-14A4889A1C4B}" srcOrd="1" destOrd="0" presId="urn:microsoft.com/office/officeart/2005/8/layout/vList4#1"/>
    <dgm:cxn modelId="{1729C51C-14FC-4A71-98BA-C612B791E19B}" srcId="{DC5C4575-0988-411C-A082-04353F04526F}" destId="{6489D962-C586-4C68-B14D-52E630044361}" srcOrd="2" destOrd="0" parTransId="{E132F35D-34DB-42DA-B63E-911A64CC3B0C}" sibTransId="{4309F385-9B72-4043-BAB0-E49AC326B8F4}"/>
    <dgm:cxn modelId="{74A6B461-B982-4620-A963-59912DDD3786}" type="presParOf" srcId="{D440D483-60F0-4AA0-8C45-2F68F22A2A75}" destId="{FFA5468C-9A4B-4071-B1C3-F4A7018EC168}" srcOrd="0" destOrd="0" presId="urn:microsoft.com/office/officeart/2005/8/layout/vList4#1"/>
    <dgm:cxn modelId="{832103C4-84BE-4268-9E78-F7269EF35CC6}" type="presParOf" srcId="{FFA5468C-9A4B-4071-B1C3-F4A7018EC168}" destId="{D03BB6EF-E272-4E56-BA95-DDAB8292B238}" srcOrd="0" destOrd="0" presId="urn:microsoft.com/office/officeart/2005/8/layout/vList4#1"/>
    <dgm:cxn modelId="{7328E4FB-DFA2-4CC3-8576-FDBD64C9D7B5}" type="presParOf" srcId="{FFA5468C-9A4B-4071-B1C3-F4A7018EC168}" destId="{D63160C6-8D57-4511-91AA-CFB818F5331E}" srcOrd="1" destOrd="0" presId="urn:microsoft.com/office/officeart/2005/8/layout/vList4#1"/>
    <dgm:cxn modelId="{7F059B67-AF99-4461-8264-EBED3DA82C9E}" type="presParOf" srcId="{FFA5468C-9A4B-4071-B1C3-F4A7018EC168}" destId="{D79B217D-8FEB-43DB-9F01-7694113CE982}" srcOrd="2" destOrd="0" presId="urn:microsoft.com/office/officeart/2005/8/layout/vList4#1"/>
    <dgm:cxn modelId="{C441CB08-BD25-4BBF-BE65-F989739E6B91}" type="presParOf" srcId="{D440D483-60F0-4AA0-8C45-2F68F22A2A75}" destId="{330B6D73-6FF0-4A15-A7E5-0BD373583FE1}" srcOrd="1" destOrd="0" presId="urn:microsoft.com/office/officeart/2005/8/layout/vList4#1"/>
    <dgm:cxn modelId="{F68A0B77-B7C2-456B-900B-3E41929C5C3C}" type="presParOf" srcId="{D440D483-60F0-4AA0-8C45-2F68F22A2A75}" destId="{C4B5C9B7-3139-4991-9C8B-E005C94965D4}" srcOrd="2" destOrd="0" presId="urn:microsoft.com/office/officeart/2005/8/layout/vList4#1"/>
    <dgm:cxn modelId="{5319FDE4-881F-42DD-868F-8C805A2F80FB}" type="presParOf" srcId="{C4B5C9B7-3139-4991-9C8B-E005C94965D4}" destId="{66A6B28B-6AC5-46D9-A98A-59E63C3BA9DF}" srcOrd="0" destOrd="0" presId="urn:microsoft.com/office/officeart/2005/8/layout/vList4#1"/>
    <dgm:cxn modelId="{172DC3FD-B1C9-4935-BE5C-E662BAFC6516}" type="presParOf" srcId="{C4B5C9B7-3139-4991-9C8B-E005C94965D4}" destId="{9DCAFCC2-4173-4C8C-914A-590102DCADE0}" srcOrd="1" destOrd="0" presId="urn:microsoft.com/office/officeart/2005/8/layout/vList4#1"/>
    <dgm:cxn modelId="{369C3852-1BB3-49F4-9645-F1457AC8046C}" type="presParOf" srcId="{C4B5C9B7-3139-4991-9C8B-E005C94965D4}" destId="{4EFCD81A-6A41-4902-9029-14A4889A1C4B}" srcOrd="2" destOrd="0" presId="urn:microsoft.com/office/officeart/2005/8/layout/vList4#1"/>
    <dgm:cxn modelId="{AC5D9B2D-E446-41E1-B354-AD78F0076C46}" type="presParOf" srcId="{D440D483-60F0-4AA0-8C45-2F68F22A2A75}" destId="{C3BFF103-EA88-4C7D-87FF-6C6C468C3143}" srcOrd="3" destOrd="0" presId="urn:microsoft.com/office/officeart/2005/8/layout/vList4#1"/>
    <dgm:cxn modelId="{0196BE29-DEE1-4928-AEF3-958EA9D2B0C6}" type="presParOf" srcId="{D440D483-60F0-4AA0-8C45-2F68F22A2A75}" destId="{EAD2BD55-BE4B-4524-B7D9-7FA1D59BC0BF}" srcOrd="4" destOrd="0" presId="urn:microsoft.com/office/officeart/2005/8/layout/vList4#1"/>
    <dgm:cxn modelId="{5D47F380-C26E-4DEF-BBB6-A307B79B61BD}" type="presParOf" srcId="{EAD2BD55-BE4B-4524-B7D9-7FA1D59BC0BF}" destId="{F627ABAD-358A-4A7E-9842-5FE917E4462E}" srcOrd="0" destOrd="0" presId="urn:microsoft.com/office/officeart/2005/8/layout/vList4#1"/>
    <dgm:cxn modelId="{749B4A52-9733-421F-9325-A919E728BB98}" type="presParOf" srcId="{EAD2BD55-BE4B-4524-B7D9-7FA1D59BC0BF}" destId="{ECE2DF76-0E63-4A9D-BFA6-C9ED79BC3EEE}" srcOrd="1" destOrd="0" presId="urn:microsoft.com/office/officeart/2005/8/layout/vList4#1"/>
    <dgm:cxn modelId="{60286216-B7A2-4F7B-BD35-DE46CBB81C4B}" type="presParOf" srcId="{EAD2BD55-BE4B-4524-B7D9-7FA1D59BC0BF}" destId="{9D98CF32-B412-40B5-97E5-E86B03640158}" srcOrd="2" destOrd="0" presId="urn:microsoft.com/office/officeart/2005/8/layout/vList4#1"/>
  </dgm:cxnLst>
  <dgm:bg/>
  <dgm:whole/>
  <dgm:extLst>
    <a:ext uri="http://schemas.microsoft.com/office/drawing/2008/diagram">
      <dsp:dataModelExt xmlns:dsp="http://schemas.microsoft.com/office/drawing/2008/diagram" xmlns=""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03AB5BB-CC94-4339-AD62-6B43DCC5FE29}" type="doc">
      <dgm:prSet loTypeId="urn:microsoft.com/office/officeart/2005/8/layout/pyramid2" loCatId="pyramid" qsTypeId="urn:microsoft.com/office/officeart/2005/8/quickstyle/3d2" qsCatId="3D" csTypeId="urn:microsoft.com/office/officeart/2005/8/colors/accent1_2" csCatId="accent1" phldr="1"/>
      <dgm:spPr/>
      <dgm:t>
        <a:bodyPr/>
        <a:lstStyle/>
        <a:p>
          <a:endParaRPr lang="ru-RU"/>
        </a:p>
      </dgm:t>
    </dgm:pt>
    <dgm:pt modelId="{46A8E4B1-9C1E-4DA2-ABD1-E841BAC6801C}">
      <dgm:prSet phldrT="[Текст]" custT="1"/>
      <dgm:spPr/>
      <dgm:t>
        <a:bodyPr/>
        <a:lstStyle/>
        <a:p>
          <a:pPr algn="l"/>
          <a:r>
            <a:rPr lang="kk-KZ" sz="1800" b="1" i="1" dirty="0" smtClean="0">
              <a:latin typeface="Times New Roman" pitchFamily="18" charset="0"/>
              <a:cs typeface="Times New Roman" pitchFamily="18" charset="0"/>
            </a:rPr>
            <a:t>1.Ескендір тарихта болған адам ба?Ол туралы не білесіндер?</a:t>
          </a:r>
          <a:endParaRPr lang="ru-RU" sz="1800" b="1" i="1" dirty="0">
            <a:solidFill>
              <a:srgbClr val="FF0000"/>
            </a:solidFill>
            <a:latin typeface="Times New Roman" pitchFamily="18" charset="0"/>
            <a:cs typeface="Times New Roman" pitchFamily="18" charset="0"/>
          </a:endParaRPr>
        </a:p>
      </dgm:t>
    </dgm:pt>
    <dgm:pt modelId="{19898234-D680-44CB-9B10-3478F7953498}" type="parTrans" cxnId="{45BBE196-2C1B-4A14-899C-5E5A4C75061C}">
      <dgm:prSet/>
      <dgm:spPr/>
      <dgm:t>
        <a:bodyPr/>
        <a:lstStyle/>
        <a:p>
          <a:endParaRPr lang="ru-RU"/>
        </a:p>
      </dgm:t>
    </dgm:pt>
    <dgm:pt modelId="{892CB7F5-EF62-42FF-B86E-55EE05657D6D}" type="sibTrans" cxnId="{45BBE196-2C1B-4A14-899C-5E5A4C75061C}">
      <dgm:prSet/>
      <dgm:spPr/>
      <dgm:t>
        <a:bodyPr/>
        <a:lstStyle/>
        <a:p>
          <a:endParaRPr lang="ru-RU"/>
        </a:p>
      </dgm:t>
    </dgm:pt>
    <dgm:pt modelId="{1FF0366C-D7DA-4030-8905-A8DCD641C24C}">
      <dgm:prSet phldrT="[Текст]" custT="1"/>
      <dgm:spPr/>
      <dgm:t>
        <a:bodyPr/>
        <a:lstStyle/>
        <a:p>
          <a:endParaRPr lang="kk-KZ" sz="1500" b="1" dirty="0" smtClean="0"/>
        </a:p>
        <a:p>
          <a:r>
            <a:rPr lang="kk-KZ" sz="1800" b="1" i="1" dirty="0" smtClean="0">
              <a:latin typeface="Times New Roman" pitchFamily="18" charset="0"/>
              <a:cs typeface="Times New Roman" pitchFamily="18" charset="0"/>
            </a:rPr>
            <a:t>2.Тарихта аты белгілі тағы қандай тұлғаларды білесің?</a:t>
          </a:r>
          <a:endParaRPr lang="ru-RU" sz="1800" b="1" i="1" dirty="0">
            <a:solidFill>
              <a:srgbClr val="FF0000"/>
            </a:solidFill>
            <a:latin typeface="Times New Roman" pitchFamily="18" charset="0"/>
            <a:cs typeface="Times New Roman" pitchFamily="18" charset="0"/>
          </a:endParaRPr>
        </a:p>
      </dgm:t>
    </dgm:pt>
    <dgm:pt modelId="{4CC4A6DB-A48A-4EAB-94EB-0C2114D02983}" type="parTrans" cxnId="{7561AD24-A885-4ECF-968E-9036DD6F9304}">
      <dgm:prSet/>
      <dgm:spPr/>
      <dgm:t>
        <a:bodyPr/>
        <a:lstStyle/>
        <a:p>
          <a:endParaRPr lang="ru-RU"/>
        </a:p>
      </dgm:t>
    </dgm:pt>
    <dgm:pt modelId="{4CC6F989-138E-45B4-94DE-CC17BCA67F67}" type="sibTrans" cxnId="{7561AD24-A885-4ECF-968E-9036DD6F9304}">
      <dgm:prSet/>
      <dgm:spPr/>
      <dgm:t>
        <a:bodyPr/>
        <a:lstStyle/>
        <a:p>
          <a:endParaRPr lang="ru-RU"/>
        </a:p>
      </dgm:t>
    </dgm:pt>
    <dgm:pt modelId="{2D38B504-3673-4AA7-8C83-37B188FEF384}">
      <dgm:prSet phldrT="[Текст]" custT="1"/>
      <dgm:spPr/>
      <dgm:t>
        <a:bodyPr/>
        <a:lstStyle/>
        <a:p>
          <a:r>
            <a:rPr lang="kk-KZ" sz="1800" b="1" i="1" dirty="0" smtClean="0">
              <a:latin typeface="Times New Roman" pitchFamily="18" charset="0"/>
              <a:cs typeface="Times New Roman" pitchFamily="18" charset="0"/>
            </a:rPr>
            <a:t>3.Шығармадағы ұстазы болған Аристотель,өмірде ұстазы болып табыла ма?</a:t>
          </a:r>
          <a:endParaRPr lang="ru-RU" sz="1800" b="1" i="1" dirty="0">
            <a:solidFill>
              <a:srgbClr val="FF0000"/>
            </a:solidFill>
            <a:latin typeface="Times New Roman" pitchFamily="18" charset="0"/>
            <a:cs typeface="Times New Roman" pitchFamily="18" charset="0"/>
          </a:endParaRPr>
        </a:p>
      </dgm:t>
    </dgm:pt>
    <dgm:pt modelId="{D8958338-D6E8-4303-90FC-627060F8B346}" type="parTrans" cxnId="{A2DEDF1E-3040-423D-B1B6-FAEFCDE64388}">
      <dgm:prSet/>
      <dgm:spPr/>
      <dgm:t>
        <a:bodyPr/>
        <a:lstStyle/>
        <a:p>
          <a:endParaRPr lang="ru-RU"/>
        </a:p>
      </dgm:t>
    </dgm:pt>
    <dgm:pt modelId="{4932F5EA-F0D6-4CC8-AE10-9C8B8C8BEE61}" type="sibTrans" cxnId="{A2DEDF1E-3040-423D-B1B6-FAEFCDE64388}">
      <dgm:prSet/>
      <dgm:spPr/>
      <dgm:t>
        <a:bodyPr/>
        <a:lstStyle/>
        <a:p>
          <a:endParaRPr lang="ru-RU"/>
        </a:p>
      </dgm:t>
    </dgm:pt>
    <dgm:pt modelId="{99E3DBC2-B39F-4FCA-B5A4-A95CA839A417}">
      <dgm:prSet custT="1"/>
      <dgm:spPr/>
      <dgm:t>
        <a:bodyPr/>
        <a:lstStyle/>
        <a:p>
          <a:r>
            <a:rPr lang="kk-KZ" sz="1800" b="1" i="1" dirty="0" smtClean="0">
              <a:latin typeface="Times New Roman" pitchFamily="18" charset="0"/>
              <a:cs typeface="Times New Roman" pitchFamily="18" charset="0"/>
            </a:rPr>
            <a:t>4.Ескендір мен Аристотель замандас па?</a:t>
          </a:r>
          <a:endParaRPr lang="ru-RU" sz="1800" b="1" i="1" dirty="0">
            <a:latin typeface="Times New Roman" pitchFamily="18" charset="0"/>
            <a:cs typeface="Times New Roman" pitchFamily="18" charset="0"/>
          </a:endParaRPr>
        </a:p>
      </dgm:t>
    </dgm:pt>
    <dgm:pt modelId="{E05DA414-F377-473A-AD6D-5652F0A879CA}" type="parTrans" cxnId="{51D9CC9A-B6D0-4EAC-A0F5-22B3908F33E2}">
      <dgm:prSet/>
      <dgm:spPr/>
      <dgm:t>
        <a:bodyPr/>
        <a:lstStyle/>
        <a:p>
          <a:endParaRPr lang="ru-RU"/>
        </a:p>
      </dgm:t>
    </dgm:pt>
    <dgm:pt modelId="{CA0E64EF-09F1-48CF-8697-B26F8391DEC5}" type="sibTrans" cxnId="{51D9CC9A-B6D0-4EAC-A0F5-22B3908F33E2}">
      <dgm:prSet/>
      <dgm:spPr/>
      <dgm:t>
        <a:bodyPr/>
        <a:lstStyle/>
        <a:p>
          <a:endParaRPr lang="ru-RU"/>
        </a:p>
      </dgm:t>
    </dgm:pt>
    <dgm:pt modelId="{EE4F79F9-0AC8-4511-B65B-FD0E18151F88}" type="pres">
      <dgm:prSet presAssocID="{B03AB5BB-CC94-4339-AD62-6B43DCC5FE29}" presName="compositeShape" presStyleCnt="0">
        <dgm:presLayoutVars>
          <dgm:dir/>
          <dgm:resizeHandles/>
        </dgm:presLayoutVars>
      </dgm:prSet>
      <dgm:spPr/>
      <dgm:t>
        <a:bodyPr/>
        <a:lstStyle/>
        <a:p>
          <a:endParaRPr lang="ru-RU"/>
        </a:p>
      </dgm:t>
    </dgm:pt>
    <dgm:pt modelId="{5E0B628B-91A2-4253-85DA-A680B2745666}" type="pres">
      <dgm:prSet presAssocID="{B03AB5BB-CC94-4339-AD62-6B43DCC5FE29}" presName="pyramid" presStyleLbl="node1" presStyleIdx="0" presStyleCnt="1" custScaleX="87715" custLinFactNeighborX="-5646" custLinFactNeighborY="-4099"/>
      <dgm:spPr/>
    </dgm:pt>
    <dgm:pt modelId="{25F6BEEF-9A03-405B-A6C9-71D56E1C8514}" type="pres">
      <dgm:prSet presAssocID="{B03AB5BB-CC94-4339-AD62-6B43DCC5FE29}" presName="theList" presStyleCnt="0"/>
      <dgm:spPr/>
    </dgm:pt>
    <dgm:pt modelId="{97BAD8AC-0C7F-4558-BDF3-89764357299C}" type="pres">
      <dgm:prSet presAssocID="{46A8E4B1-9C1E-4DA2-ABD1-E841BAC6801C}" presName="aNode" presStyleLbl="fgAcc1" presStyleIdx="0" presStyleCnt="4" custScaleX="111652" custScaleY="57214" custLinFactY="-22797" custLinFactNeighborX="22027" custLinFactNeighborY="-100000">
        <dgm:presLayoutVars>
          <dgm:bulletEnabled val="1"/>
        </dgm:presLayoutVars>
      </dgm:prSet>
      <dgm:spPr/>
      <dgm:t>
        <a:bodyPr/>
        <a:lstStyle/>
        <a:p>
          <a:endParaRPr lang="ru-RU"/>
        </a:p>
      </dgm:t>
    </dgm:pt>
    <dgm:pt modelId="{90F37476-0FCA-450B-A961-C6FAF0FCC922}" type="pres">
      <dgm:prSet presAssocID="{46A8E4B1-9C1E-4DA2-ABD1-E841BAC6801C}" presName="aSpace" presStyleCnt="0"/>
      <dgm:spPr/>
    </dgm:pt>
    <dgm:pt modelId="{F07A6C0F-24D8-4B1B-A9B4-F1AD1A43020E}" type="pres">
      <dgm:prSet presAssocID="{1FF0366C-D7DA-4030-8905-A8DCD641C24C}" presName="aNode" presStyleLbl="fgAcc1" presStyleIdx="1" presStyleCnt="4" custScaleX="98949" custScaleY="52232" custLinFactY="-17644" custLinFactNeighborX="16032" custLinFactNeighborY="-100000">
        <dgm:presLayoutVars>
          <dgm:bulletEnabled val="1"/>
        </dgm:presLayoutVars>
      </dgm:prSet>
      <dgm:spPr/>
      <dgm:t>
        <a:bodyPr/>
        <a:lstStyle/>
        <a:p>
          <a:endParaRPr lang="ru-RU"/>
        </a:p>
      </dgm:t>
    </dgm:pt>
    <dgm:pt modelId="{5A452E75-2BAB-43C9-A89B-2C51578801E4}" type="pres">
      <dgm:prSet presAssocID="{1FF0366C-D7DA-4030-8905-A8DCD641C24C}" presName="aSpace" presStyleCnt="0"/>
      <dgm:spPr/>
    </dgm:pt>
    <dgm:pt modelId="{76E3A3E2-F3C7-4429-9181-7AF411070582}" type="pres">
      <dgm:prSet presAssocID="{2D38B504-3673-4AA7-8C83-37B188FEF384}" presName="aNode" presStyleLbl="fgAcc1" presStyleIdx="2" presStyleCnt="4" custScaleX="98932" custScaleY="82620" custLinFactNeighborX="18640" custLinFactNeighborY="-77626">
        <dgm:presLayoutVars>
          <dgm:bulletEnabled val="1"/>
        </dgm:presLayoutVars>
      </dgm:prSet>
      <dgm:spPr/>
      <dgm:t>
        <a:bodyPr/>
        <a:lstStyle/>
        <a:p>
          <a:endParaRPr lang="ru-RU"/>
        </a:p>
      </dgm:t>
    </dgm:pt>
    <dgm:pt modelId="{D9D0A068-8A3C-41FA-9D6E-22FC369CE91E}" type="pres">
      <dgm:prSet presAssocID="{2D38B504-3673-4AA7-8C83-37B188FEF384}" presName="aSpace" presStyleCnt="0"/>
      <dgm:spPr/>
    </dgm:pt>
    <dgm:pt modelId="{98D1ECCB-A38B-44A7-AD69-101CA2347649}" type="pres">
      <dgm:prSet presAssocID="{99E3DBC2-B39F-4FCA-B5A4-A95CA839A417}" presName="aNode" presStyleLbl="fgAcc1" presStyleIdx="3" presStyleCnt="4" custScaleX="76155" custScaleY="63295" custLinFactNeighborX="15055" custLinFactNeighborY="97220">
        <dgm:presLayoutVars>
          <dgm:bulletEnabled val="1"/>
        </dgm:presLayoutVars>
      </dgm:prSet>
      <dgm:spPr/>
      <dgm:t>
        <a:bodyPr/>
        <a:lstStyle/>
        <a:p>
          <a:endParaRPr lang="ru-RU"/>
        </a:p>
      </dgm:t>
    </dgm:pt>
    <dgm:pt modelId="{157C53CF-0005-4B6E-ADD9-B4DA38E8FCD5}" type="pres">
      <dgm:prSet presAssocID="{99E3DBC2-B39F-4FCA-B5A4-A95CA839A417}" presName="aSpace" presStyleCnt="0"/>
      <dgm:spPr/>
    </dgm:pt>
  </dgm:ptLst>
  <dgm:cxnLst>
    <dgm:cxn modelId="{45BBE196-2C1B-4A14-899C-5E5A4C75061C}" srcId="{B03AB5BB-CC94-4339-AD62-6B43DCC5FE29}" destId="{46A8E4B1-9C1E-4DA2-ABD1-E841BAC6801C}" srcOrd="0" destOrd="0" parTransId="{19898234-D680-44CB-9B10-3478F7953498}" sibTransId="{892CB7F5-EF62-42FF-B86E-55EE05657D6D}"/>
    <dgm:cxn modelId="{EA7E1AE2-9F44-4FBA-AE87-278E89AA31DA}" type="presOf" srcId="{1FF0366C-D7DA-4030-8905-A8DCD641C24C}" destId="{F07A6C0F-24D8-4B1B-A9B4-F1AD1A43020E}" srcOrd="0" destOrd="0" presId="urn:microsoft.com/office/officeart/2005/8/layout/pyramid2"/>
    <dgm:cxn modelId="{619DBA10-5234-40A3-9F30-D186329EF3E1}" type="presOf" srcId="{B03AB5BB-CC94-4339-AD62-6B43DCC5FE29}" destId="{EE4F79F9-0AC8-4511-B65B-FD0E18151F88}" srcOrd="0" destOrd="0" presId="urn:microsoft.com/office/officeart/2005/8/layout/pyramid2"/>
    <dgm:cxn modelId="{51D9CC9A-B6D0-4EAC-A0F5-22B3908F33E2}" srcId="{B03AB5BB-CC94-4339-AD62-6B43DCC5FE29}" destId="{99E3DBC2-B39F-4FCA-B5A4-A95CA839A417}" srcOrd="3" destOrd="0" parTransId="{E05DA414-F377-473A-AD6D-5652F0A879CA}" sibTransId="{CA0E64EF-09F1-48CF-8697-B26F8391DEC5}"/>
    <dgm:cxn modelId="{CA80F51A-6287-45E4-9D10-61C809972CE7}" type="presOf" srcId="{46A8E4B1-9C1E-4DA2-ABD1-E841BAC6801C}" destId="{97BAD8AC-0C7F-4558-BDF3-89764357299C}" srcOrd="0" destOrd="0" presId="urn:microsoft.com/office/officeart/2005/8/layout/pyramid2"/>
    <dgm:cxn modelId="{A2DEDF1E-3040-423D-B1B6-FAEFCDE64388}" srcId="{B03AB5BB-CC94-4339-AD62-6B43DCC5FE29}" destId="{2D38B504-3673-4AA7-8C83-37B188FEF384}" srcOrd="2" destOrd="0" parTransId="{D8958338-D6E8-4303-90FC-627060F8B346}" sibTransId="{4932F5EA-F0D6-4CC8-AE10-9C8B8C8BEE61}"/>
    <dgm:cxn modelId="{7561AD24-A885-4ECF-968E-9036DD6F9304}" srcId="{B03AB5BB-CC94-4339-AD62-6B43DCC5FE29}" destId="{1FF0366C-D7DA-4030-8905-A8DCD641C24C}" srcOrd="1" destOrd="0" parTransId="{4CC4A6DB-A48A-4EAB-94EB-0C2114D02983}" sibTransId="{4CC6F989-138E-45B4-94DE-CC17BCA67F67}"/>
    <dgm:cxn modelId="{992BDD4C-2D82-4A0B-A552-7607397CD216}" type="presOf" srcId="{99E3DBC2-B39F-4FCA-B5A4-A95CA839A417}" destId="{98D1ECCB-A38B-44A7-AD69-101CA2347649}" srcOrd="0" destOrd="0" presId="urn:microsoft.com/office/officeart/2005/8/layout/pyramid2"/>
    <dgm:cxn modelId="{72B5FBAA-184D-435D-A7D7-8B08F7A5AF53}" type="presOf" srcId="{2D38B504-3673-4AA7-8C83-37B188FEF384}" destId="{76E3A3E2-F3C7-4429-9181-7AF411070582}" srcOrd="0" destOrd="0" presId="urn:microsoft.com/office/officeart/2005/8/layout/pyramid2"/>
    <dgm:cxn modelId="{821471AF-2521-4BF0-BB2B-09768E38CD56}" type="presParOf" srcId="{EE4F79F9-0AC8-4511-B65B-FD0E18151F88}" destId="{5E0B628B-91A2-4253-85DA-A680B2745666}" srcOrd="0" destOrd="0" presId="urn:microsoft.com/office/officeart/2005/8/layout/pyramid2"/>
    <dgm:cxn modelId="{C15B24B2-06AE-40E3-BB42-7BD043B6BD1C}" type="presParOf" srcId="{EE4F79F9-0AC8-4511-B65B-FD0E18151F88}" destId="{25F6BEEF-9A03-405B-A6C9-71D56E1C8514}" srcOrd="1" destOrd="0" presId="urn:microsoft.com/office/officeart/2005/8/layout/pyramid2"/>
    <dgm:cxn modelId="{582DCAA9-D90F-4DB1-8258-2E008C0D6B1D}" type="presParOf" srcId="{25F6BEEF-9A03-405B-A6C9-71D56E1C8514}" destId="{97BAD8AC-0C7F-4558-BDF3-89764357299C}" srcOrd="0" destOrd="0" presId="urn:microsoft.com/office/officeart/2005/8/layout/pyramid2"/>
    <dgm:cxn modelId="{B2C1C0AB-D365-418C-8E24-CB0F87D0B36A}" type="presParOf" srcId="{25F6BEEF-9A03-405B-A6C9-71D56E1C8514}" destId="{90F37476-0FCA-450B-A961-C6FAF0FCC922}" srcOrd="1" destOrd="0" presId="urn:microsoft.com/office/officeart/2005/8/layout/pyramid2"/>
    <dgm:cxn modelId="{11278D87-7507-465E-A97D-24604E081D50}" type="presParOf" srcId="{25F6BEEF-9A03-405B-A6C9-71D56E1C8514}" destId="{F07A6C0F-24D8-4B1B-A9B4-F1AD1A43020E}" srcOrd="2" destOrd="0" presId="urn:microsoft.com/office/officeart/2005/8/layout/pyramid2"/>
    <dgm:cxn modelId="{15038492-02D0-4D0D-ABC5-A11ABC0D16FF}" type="presParOf" srcId="{25F6BEEF-9A03-405B-A6C9-71D56E1C8514}" destId="{5A452E75-2BAB-43C9-A89B-2C51578801E4}" srcOrd="3" destOrd="0" presId="urn:microsoft.com/office/officeart/2005/8/layout/pyramid2"/>
    <dgm:cxn modelId="{D7B58D09-4F42-4EEE-B25B-A311EF624A89}" type="presParOf" srcId="{25F6BEEF-9A03-405B-A6C9-71D56E1C8514}" destId="{76E3A3E2-F3C7-4429-9181-7AF411070582}" srcOrd="4" destOrd="0" presId="urn:microsoft.com/office/officeart/2005/8/layout/pyramid2"/>
    <dgm:cxn modelId="{8D7A7BCD-C348-46E7-8DF8-F586E5647678}" type="presParOf" srcId="{25F6BEEF-9A03-405B-A6C9-71D56E1C8514}" destId="{D9D0A068-8A3C-41FA-9D6E-22FC369CE91E}" srcOrd="5" destOrd="0" presId="urn:microsoft.com/office/officeart/2005/8/layout/pyramid2"/>
    <dgm:cxn modelId="{1A474AF4-CC95-4BC9-829F-A085A2D2F991}" type="presParOf" srcId="{25F6BEEF-9A03-405B-A6C9-71D56E1C8514}" destId="{98D1ECCB-A38B-44A7-AD69-101CA2347649}" srcOrd="6" destOrd="0" presId="urn:microsoft.com/office/officeart/2005/8/layout/pyramid2"/>
    <dgm:cxn modelId="{91956D36-035B-4B0B-BC03-53125199F110}" type="presParOf" srcId="{25F6BEEF-9A03-405B-A6C9-71D56E1C8514}" destId="{157C53CF-0005-4B6E-ADD9-B4DA38E8FCD5}" srcOrd="7" destOrd="0" presId="urn:microsoft.com/office/officeart/2005/8/layout/pyramid2"/>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1C4F2461-A1A0-4430-AB01-2E1572E44552}" type="doc">
      <dgm:prSet loTypeId="urn:microsoft.com/office/officeart/2005/8/layout/radial5" loCatId="cycle" qsTypeId="urn:microsoft.com/office/officeart/2005/8/quickstyle/3d1" qsCatId="3D" csTypeId="urn:microsoft.com/office/officeart/2005/8/colors/accent1_2" csCatId="accent1" phldr="1"/>
      <dgm:spPr/>
      <dgm:t>
        <a:bodyPr/>
        <a:lstStyle/>
        <a:p>
          <a:endParaRPr lang="ru-RU"/>
        </a:p>
      </dgm:t>
    </dgm:pt>
    <dgm:pt modelId="{3CD54BF2-5E03-474A-A4DE-98509623C897}">
      <dgm:prSet phldrT="[Текст]" custT="1"/>
      <dgm:spPr/>
      <dgm:t>
        <a:bodyPr/>
        <a:lstStyle/>
        <a:p>
          <a:r>
            <a:rPr lang="ru-RU" sz="2400" b="1" dirty="0" err="1" smtClean="0">
              <a:solidFill>
                <a:schemeClr val="tx1"/>
              </a:solidFill>
              <a:latin typeface="Times New Roman" pitchFamily="18" charset="0"/>
              <a:cs typeface="Times New Roman" pitchFamily="18" charset="0"/>
            </a:rPr>
            <a:t>Ескендір</a:t>
          </a:r>
          <a:endParaRPr lang="ru-RU" sz="2400" b="1" dirty="0">
            <a:solidFill>
              <a:schemeClr val="tx1"/>
            </a:solidFill>
            <a:latin typeface="Times New Roman" pitchFamily="18" charset="0"/>
            <a:cs typeface="Times New Roman" pitchFamily="18" charset="0"/>
          </a:endParaRPr>
        </a:p>
      </dgm:t>
    </dgm:pt>
    <dgm:pt modelId="{5FFFA739-AB52-4BB9-B0A0-F7A3F58DF27A}" type="parTrans" cxnId="{AD2E9703-E44A-4D75-A122-8B95AAF8AB16}">
      <dgm:prSet/>
      <dgm:spPr/>
      <dgm:t>
        <a:bodyPr/>
        <a:lstStyle/>
        <a:p>
          <a:endParaRPr lang="ru-RU"/>
        </a:p>
      </dgm:t>
    </dgm:pt>
    <dgm:pt modelId="{6B2643B9-D5BF-4CE3-AFE1-9954BBE5A3BD}" type="sibTrans" cxnId="{AD2E9703-E44A-4D75-A122-8B95AAF8AB16}">
      <dgm:prSet/>
      <dgm:spPr/>
      <dgm:t>
        <a:bodyPr/>
        <a:lstStyle/>
        <a:p>
          <a:endParaRPr lang="ru-RU"/>
        </a:p>
      </dgm:t>
    </dgm:pt>
    <dgm:pt modelId="{0FB77901-8CFF-4A3B-99E3-6E7E20E9077F}">
      <dgm:prSet phldrT="[Текст]" custT="1"/>
      <dgm:spPr>
        <a:solidFill>
          <a:srgbClr val="92D050"/>
        </a:solidFill>
      </dgm:spPr>
      <dgm:t>
        <a:bodyPr/>
        <a:lstStyle/>
        <a:p>
          <a:endParaRPr lang="ru-RU" sz="2800" b="1" dirty="0">
            <a:solidFill>
              <a:schemeClr val="tx1"/>
            </a:solidFill>
            <a:latin typeface="Times New Roman" pitchFamily="18" charset="0"/>
            <a:cs typeface="Times New Roman" pitchFamily="18" charset="0"/>
          </a:endParaRPr>
        </a:p>
      </dgm:t>
    </dgm:pt>
    <dgm:pt modelId="{B16480D1-B8CA-48E4-8902-77E829168AD1}" type="parTrans" cxnId="{93BED0B5-A6D0-478E-A853-7E27B78D6069}">
      <dgm:prSet/>
      <dgm:spPr/>
      <dgm:t>
        <a:bodyPr/>
        <a:lstStyle/>
        <a:p>
          <a:endParaRPr lang="ru-RU"/>
        </a:p>
      </dgm:t>
    </dgm:pt>
    <dgm:pt modelId="{3C6B62BE-571B-463E-8546-169C12C978A2}" type="sibTrans" cxnId="{93BED0B5-A6D0-478E-A853-7E27B78D6069}">
      <dgm:prSet/>
      <dgm:spPr/>
      <dgm:t>
        <a:bodyPr/>
        <a:lstStyle/>
        <a:p>
          <a:endParaRPr lang="ru-RU"/>
        </a:p>
      </dgm:t>
    </dgm:pt>
    <dgm:pt modelId="{41A6B95A-D81C-4650-94FF-2860EC32D8D9}">
      <dgm:prSet phldrT="[Текст]" custT="1"/>
      <dgm:spPr>
        <a:solidFill>
          <a:srgbClr val="00B0F0"/>
        </a:solidFill>
      </dgm:spPr>
      <dgm:t>
        <a:bodyPr/>
        <a:lstStyle/>
        <a:p>
          <a:endParaRPr lang="ru-RU" sz="2400" b="1" dirty="0">
            <a:solidFill>
              <a:schemeClr val="tx1"/>
            </a:solidFill>
            <a:latin typeface="Times New Roman" pitchFamily="18" charset="0"/>
            <a:cs typeface="Times New Roman" pitchFamily="18" charset="0"/>
          </a:endParaRPr>
        </a:p>
      </dgm:t>
    </dgm:pt>
    <dgm:pt modelId="{AA6D1FFD-62BE-436E-89DB-195C113DE5CA}" type="parTrans" cxnId="{469B85E6-6401-4921-8385-AC226C9A8784}">
      <dgm:prSet/>
      <dgm:spPr/>
      <dgm:t>
        <a:bodyPr/>
        <a:lstStyle/>
        <a:p>
          <a:endParaRPr lang="ru-RU"/>
        </a:p>
      </dgm:t>
    </dgm:pt>
    <dgm:pt modelId="{7A24DECE-7583-4751-BDA2-56ACF5BE55CB}" type="sibTrans" cxnId="{469B85E6-6401-4921-8385-AC226C9A8784}">
      <dgm:prSet/>
      <dgm:spPr/>
      <dgm:t>
        <a:bodyPr/>
        <a:lstStyle/>
        <a:p>
          <a:endParaRPr lang="ru-RU"/>
        </a:p>
      </dgm:t>
    </dgm:pt>
    <dgm:pt modelId="{6A506325-F83C-4871-8F2E-A34FBD1B8C7B}">
      <dgm:prSet phldrT="[Текст]" custT="1"/>
      <dgm:spPr>
        <a:solidFill>
          <a:srgbClr val="0070C0"/>
        </a:solidFill>
      </dgm:spPr>
      <dgm:t>
        <a:bodyPr/>
        <a:lstStyle/>
        <a:p>
          <a:endParaRPr lang="ru-RU" sz="2000" b="1" dirty="0">
            <a:solidFill>
              <a:schemeClr val="tx1"/>
            </a:solidFill>
            <a:latin typeface="Times New Roman" pitchFamily="18" charset="0"/>
            <a:cs typeface="Times New Roman" pitchFamily="18" charset="0"/>
          </a:endParaRPr>
        </a:p>
      </dgm:t>
    </dgm:pt>
    <dgm:pt modelId="{2F09C770-A573-49EF-8FCB-A7AA0552CAF2}" type="parTrans" cxnId="{E3676C5B-EEEE-4D6A-9A07-84B4DC1D5CE8}">
      <dgm:prSet/>
      <dgm:spPr/>
      <dgm:t>
        <a:bodyPr/>
        <a:lstStyle/>
        <a:p>
          <a:endParaRPr lang="ru-RU"/>
        </a:p>
      </dgm:t>
    </dgm:pt>
    <dgm:pt modelId="{BEC9AE85-6C65-48AE-B120-1F39FB9E6ACE}" type="sibTrans" cxnId="{E3676C5B-EEEE-4D6A-9A07-84B4DC1D5CE8}">
      <dgm:prSet/>
      <dgm:spPr/>
      <dgm:t>
        <a:bodyPr/>
        <a:lstStyle/>
        <a:p>
          <a:endParaRPr lang="ru-RU"/>
        </a:p>
      </dgm:t>
    </dgm:pt>
    <dgm:pt modelId="{202CECCE-403B-4DAF-ADFC-624AC840C6E5}">
      <dgm:prSet phldrT="[Текст]" custT="1"/>
      <dgm:spPr>
        <a:solidFill>
          <a:srgbClr val="FF5050"/>
        </a:solidFill>
      </dgm:spPr>
      <dgm:t>
        <a:bodyPr/>
        <a:lstStyle/>
        <a:p>
          <a:endParaRPr lang="ru-RU" sz="2000" b="1" dirty="0">
            <a:solidFill>
              <a:schemeClr val="tx1"/>
            </a:solidFill>
            <a:latin typeface="Times New Roman" pitchFamily="18" charset="0"/>
            <a:cs typeface="Times New Roman" pitchFamily="18" charset="0"/>
          </a:endParaRPr>
        </a:p>
      </dgm:t>
    </dgm:pt>
    <dgm:pt modelId="{72361BD3-8BD1-45E7-8074-16C095A0A556}" type="parTrans" cxnId="{BFFBF06B-8427-4C1F-B2C9-563D5F8194B9}">
      <dgm:prSet/>
      <dgm:spPr/>
      <dgm:t>
        <a:bodyPr/>
        <a:lstStyle/>
        <a:p>
          <a:endParaRPr lang="ru-RU"/>
        </a:p>
      </dgm:t>
    </dgm:pt>
    <dgm:pt modelId="{F14901A0-0F1A-4CC1-8C1D-4A889594619F}" type="sibTrans" cxnId="{BFFBF06B-8427-4C1F-B2C9-563D5F8194B9}">
      <dgm:prSet/>
      <dgm:spPr/>
      <dgm:t>
        <a:bodyPr/>
        <a:lstStyle/>
        <a:p>
          <a:endParaRPr lang="ru-RU"/>
        </a:p>
      </dgm:t>
    </dgm:pt>
    <dgm:pt modelId="{51384C09-C340-4362-A7B4-4107EE9D44D8}">
      <dgm:prSet custT="1"/>
      <dgm:spPr>
        <a:solidFill>
          <a:srgbClr val="FFC000"/>
        </a:solidFill>
      </dgm:spPr>
      <dgm:t>
        <a:bodyPr/>
        <a:lstStyle/>
        <a:p>
          <a:endParaRPr lang="ru-RU" sz="2000" b="1" dirty="0">
            <a:solidFill>
              <a:schemeClr val="tx1"/>
            </a:solidFill>
            <a:latin typeface="Times New Roman" pitchFamily="18" charset="0"/>
            <a:cs typeface="Times New Roman" pitchFamily="18" charset="0"/>
          </a:endParaRPr>
        </a:p>
      </dgm:t>
    </dgm:pt>
    <dgm:pt modelId="{2868560F-1D9F-42F2-A213-1436CECF428A}" type="parTrans" cxnId="{49D6D673-2401-4DBF-B329-C43129432E99}">
      <dgm:prSet/>
      <dgm:spPr/>
      <dgm:t>
        <a:bodyPr/>
        <a:lstStyle/>
        <a:p>
          <a:endParaRPr lang="ru-RU"/>
        </a:p>
      </dgm:t>
    </dgm:pt>
    <dgm:pt modelId="{D788A96B-1B17-4B2A-828F-FFBADA495620}" type="sibTrans" cxnId="{49D6D673-2401-4DBF-B329-C43129432E99}">
      <dgm:prSet/>
      <dgm:spPr/>
      <dgm:t>
        <a:bodyPr/>
        <a:lstStyle/>
        <a:p>
          <a:endParaRPr lang="ru-RU"/>
        </a:p>
      </dgm:t>
    </dgm:pt>
    <dgm:pt modelId="{329CEE11-BAD4-4C09-86FE-127459DABB51}">
      <dgm:prSet custT="1"/>
      <dgm:spPr>
        <a:solidFill>
          <a:srgbClr val="CC99FF"/>
        </a:solidFill>
      </dgm:spPr>
      <dgm:t>
        <a:bodyPr/>
        <a:lstStyle/>
        <a:p>
          <a:endParaRPr lang="ru-RU" sz="2000" b="1" dirty="0">
            <a:solidFill>
              <a:schemeClr val="tx1"/>
            </a:solidFill>
            <a:latin typeface="Times New Roman" pitchFamily="18" charset="0"/>
            <a:cs typeface="Times New Roman" pitchFamily="18" charset="0"/>
          </a:endParaRPr>
        </a:p>
      </dgm:t>
    </dgm:pt>
    <dgm:pt modelId="{2AD2E0E7-CFDE-4F85-B6A7-D33CE5415475}" type="parTrans" cxnId="{3F1E4214-9603-44EB-A0E9-54D7F7F3D2DC}">
      <dgm:prSet/>
      <dgm:spPr/>
      <dgm:t>
        <a:bodyPr/>
        <a:lstStyle/>
        <a:p>
          <a:endParaRPr lang="ru-RU"/>
        </a:p>
      </dgm:t>
    </dgm:pt>
    <dgm:pt modelId="{08455115-2AC3-491E-9739-09DB8BD3ECED}" type="sibTrans" cxnId="{3F1E4214-9603-44EB-A0E9-54D7F7F3D2DC}">
      <dgm:prSet/>
      <dgm:spPr/>
      <dgm:t>
        <a:bodyPr/>
        <a:lstStyle/>
        <a:p>
          <a:endParaRPr lang="ru-RU"/>
        </a:p>
      </dgm:t>
    </dgm:pt>
    <dgm:pt modelId="{EA277807-C0CE-49DB-A3B0-3D452C208EBB}" type="pres">
      <dgm:prSet presAssocID="{1C4F2461-A1A0-4430-AB01-2E1572E44552}" presName="Name0" presStyleCnt="0">
        <dgm:presLayoutVars>
          <dgm:chMax val="1"/>
          <dgm:dir/>
          <dgm:animLvl val="ctr"/>
          <dgm:resizeHandles val="exact"/>
        </dgm:presLayoutVars>
      </dgm:prSet>
      <dgm:spPr/>
      <dgm:t>
        <a:bodyPr/>
        <a:lstStyle/>
        <a:p>
          <a:endParaRPr lang="ru-RU"/>
        </a:p>
      </dgm:t>
    </dgm:pt>
    <dgm:pt modelId="{D8DEEF69-DAEA-4C70-94B2-27151ACE93AF}" type="pres">
      <dgm:prSet presAssocID="{3CD54BF2-5E03-474A-A4DE-98509623C897}" presName="centerShape" presStyleLbl="node0" presStyleIdx="0" presStyleCnt="1" custScaleX="151579" custLinFactNeighborX="1742" custLinFactNeighborY="102"/>
      <dgm:spPr/>
      <dgm:t>
        <a:bodyPr/>
        <a:lstStyle/>
        <a:p>
          <a:endParaRPr lang="ru-RU"/>
        </a:p>
      </dgm:t>
    </dgm:pt>
    <dgm:pt modelId="{3323171B-380C-4223-B545-1369AED18BCD}" type="pres">
      <dgm:prSet presAssocID="{B16480D1-B8CA-48E4-8902-77E829168AD1}" presName="parTrans" presStyleLbl="sibTrans2D1" presStyleIdx="0" presStyleCnt="6"/>
      <dgm:spPr/>
      <dgm:t>
        <a:bodyPr/>
        <a:lstStyle/>
        <a:p>
          <a:endParaRPr lang="ru-RU"/>
        </a:p>
      </dgm:t>
    </dgm:pt>
    <dgm:pt modelId="{E60DB6E6-F8C5-4C1C-99DF-F508C29BC59C}" type="pres">
      <dgm:prSet presAssocID="{B16480D1-B8CA-48E4-8902-77E829168AD1}" presName="connectorText" presStyleLbl="sibTrans2D1" presStyleIdx="0" presStyleCnt="6"/>
      <dgm:spPr/>
      <dgm:t>
        <a:bodyPr/>
        <a:lstStyle/>
        <a:p>
          <a:endParaRPr lang="ru-RU"/>
        </a:p>
      </dgm:t>
    </dgm:pt>
    <dgm:pt modelId="{318A8714-C981-4057-9B9E-567E8829B311}" type="pres">
      <dgm:prSet presAssocID="{0FB77901-8CFF-4A3B-99E3-6E7E20E9077F}" presName="node" presStyleLbl="node1" presStyleIdx="0" presStyleCnt="6" custScaleX="198448" custScaleY="73328" custRadScaleRad="106380" custRadScaleInc="-1065">
        <dgm:presLayoutVars>
          <dgm:bulletEnabled val="1"/>
        </dgm:presLayoutVars>
      </dgm:prSet>
      <dgm:spPr/>
      <dgm:t>
        <a:bodyPr/>
        <a:lstStyle/>
        <a:p>
          <a:endParaRPr lang="ru-RU"/>
        </a:p>
      </dgm:t>
    </dgm:pt>
    <dgm:pt modelId="{77F61993-49F8-4162-ADCA-0F72AADE531F}" type="pres">
      <dgm:prSet presAssocID="{2868560F-1D9F-42F2-A213-1436CECF428A}" presName="parTrans" presStyleLbl="sibTrans2D1" presStyleIdx="1" presStyleCnt="6"/>
      <dgm:spPr/>
      <dgm:t>
        <a:bodyPr/>
        <a:lstStyle/>
        <a:p>
          <a:endParaRPr lang="ru-RU"/>
        </a:p>
      </dgm:t>
    </dgm:pt>
    <dgm:pt modelId="{A861A7CC-50A3-4EBA-9B2F-B8050E3B45DC}" type="pres">
      <dgm:prSet presAssocID="{2868560F-1D9F-42F2-A213-1436CECF428A}" presName="connectorText" presStyleLbl="sibTrans2D1" presStyleIdx="1" presStyleCnt="6"/>
      <dgm:spPr/>
      <dgm:t>
        <a:bodyPr/>
        <a:lstStyle/>
        <a:p>
          <a:endParaRPr lang="ru-RU"/>
        </a:p>
      </dgm:t>
    </dgm:pt>
    <dgm:pt modelId="{A9F95025-FC46-4960-8BEC-9AC0A32C0294}" type="pres">
      <dgm:prSet presAssocID="{51384C09-C340-4362-A7B4-4107EE9D44D8}" presName="node" presStyleLbl="node1" presStyleIdx="1" presStyleCnt="6" custScaleX="184910" custScaleY="83001" custRadScaleRad="150098" custRadScaleInc="28043">
        <dgm:presLayoutVars>
          <dgm:bulletEnabled val="1"/>
        </dgm:presLayoutVars>
      </dgm:prSet>
      <dgm:spPr/>
      <dgm:t>
        <a:bodyPr/>
        <a:lstStyle/>
        <a:p>
          <a:endParaRPr lang="ru-RU"/>
        </a:p>
      </dgm:t>
    </dgm:pt>
    <dgm:pt modelId="{F9EA3782-75E4-45CF-99E3-4D78C662F3FF}" type="pres">
      <dgm:prSet presAssocID="{AA6D1FFD-62BE-436E-89DB-195C113DE5CA}" presName="parTrans" presStyleLbl="sibTrans2D1" presStyleIdx="2" presStyleCnt="6"/>
      <dgm:spPr/>
      <dgm:t>
        <a:bodyPr/>
        <a:lstStyle/>
        <a:p>
          <a:endParaRPr lang="ru-RU"/>
        </a:p>
      </dgm:t>
    </dgm:pt>
    <dgm:pt modelId="{6931ED3F-1971-43F3-9C9C-01C6FB9F3507}" type="pres">
      <dgm:prSet presAssocID="{AA6D1FFD-62BE-436E-89DB-195C113DE5CA}" presName="connectorText" presStyleLbl="sibTrans2D1" presStyleIdx="2" presStyleCnt="6"/>
      <dgm:spPr/>
      <dgm:t>
        <a:bodyPr/>
        <a:lstStyle/>
        <a:p>
          <a:endParaRPr lang="ru-RU"/>
        </a:p>
      </dgm:t>
    </dgm:pt>
    <dgm:pt modelId="{B9578231-B4DE-422C-8E65-3A1729F7BB7C}" type="pres">
      <dgm:prSet presAssocID="{41A6B95A-D81C-4650-94FF-2860EC32D8D9}" presName="node" presStyleLbl="node1" presStyleIdx="2" presStyleCnt="6" custScaleX="182590" custScaleY="79554" custRadScaleRad="145953" custRadScaleInc="-56488">
        <dgm:presLayoutVars>
          <dgm:bulletEnabled val="1"/>
        </dgm:presLayoutVars>
      </dgm:prSet>
      <dgm:spPr/>
      <dgm:t>
        <a:bodyPr/>
        <a:lstStyle/>
        <a:p>
          <a:endParaRPr lang="ru-RU"/>
        </a:p>
      </dgm:t>
    </dgm:pt>
    <dgm:pt modelId="{0890D54C-3D39-4EE9-B7F9-B638FBDDEC68}" type="pres">
      <dgm:prSet presAssocID="{2F09C770-A573-49EF-8FCB-A7AA0552CAF2}" presName="parTrans" presStyleLbl="sibTrans2D1" presStyleIdx="3" presStyleCnt="6"/>
      <dgm:spPr/>
      <dgm:t>
        <a:bodyPr/>
        <a:lstStyle/>
        <a:p>
          <a:endParaRPr lang="ru-RU"/>
        </a:p>
      </dgm:t>
    </dgm:pt>
    <dgm:pt modelId="{C513B2EF-CAA4-4060-A2D8-D0A231596D30}" type="pres">
      <dgm:prSet presAssocID="{2F09C770-A573-49EF-8FCB-A7AA0552CAF2}" presName="connectorText" presStyleLbl="sibTrans2D1" presStyleIdx="3" presStyleCnt="6"/>
      <dgm:spPr/>
      <dgm:t>
        <a:bodyPr/>
        <a:lstStyle/>
        <a:p>
          <a:endParaRPr lang="ru-RU"/>
        </a:p>
      </dgm:t>
    </dgm:pt>
    <dgm:pt modelId="{4E6B196D-1E37-4303-B60A-04E648F135C6}" type="pres">
      <dgm:prSet presAssocID="{6A506325-F83C-4871-8F2E-A34FBD1B8C7B}" presName="node" presStyleLbl="node1" presStyleIdx="3" presStyleCnt="6" custScaleX="210418" custScaleY="77185" custRadScaleRad="95293">
        <dgm:presLayoutVars>
          <dgm:bulletEnabled val="1"/>
        </dgm:presLayoutVars>
      </dgm:prSet>
      <dgm:spPr/>
      <dgm:t>
        <a:bodyPr/>
        <a:lstStyle/>
        <a:p>
          <a:endParaRPr lang="ru-RU"/>
        </a:p>
      </dgm:t>
    </dgm:pt>
    <dgm:pt modelId="{27E41BDD-76CC-4494-81CE-E53BDD32DFE4}" type="pres">
      <dgm:prSet presAssocID="{72361BD3-8BD1-45E7-8074-16C095A0A556}" presName="parTrans" presStyleLbl="sibTrans2D1" presStyleIdx="4" presStyleCnt="6"/>
      <dgm:spPr/>
      <dgm:t>
        <a:bodyPr/>
        <a:lstStyle/>
        <a:p>
          <a:endParaRPr lang="ru-RU"/>
        </a:p>
      </dgm:t>
    </dgm:pt>
    <dgm:pt modelId="{A137B7D2-2A33-4681-967D-7A93C97FDBBA}" type="pres">
      <dgm:prSet presAssocID="{72361BD3-8BD1-45E7-8074-16C095A0A556}" presName="connectorText" presStyleLbl="sibTrans2D1" presStyleIdx="4" presStyleCnt="6"/>
      <dgm:spPr/>
      <dgm:t>
        <a:bodyPr/>
        <a:lstStyle/>
        <a:p>
          <a:endParaRPr lang="ru-RU"/>
        </a:p>
      </dgm:t>
    </dgm:pt>
    <dgm:pt modelId="{C271D294-447A-4824-B463-35E5EBA520B5}" type="pres">
      <dgm:prSet presAssocID="{202CECCE-403B-4DAF-ADFC-624AC840C6E5}" presName="node" presStyleLbl="node1" presStyleIdx="4" presStyleCnt="6" custScaleX="196509" custScaleY="92004" custRadScaleRad="157448" custRadScaleInc="49880">
        <dgm:presLayoutVars>
          <dgm:bulletEnabled val="1"/>
        </dgm:presLayoutVars>
      </dgm:prSet>
      <dgm:spPr/>
      <dgm:t>
        <a:bodyPr/>
        <a:lstStyle/>
        <a:p>
          <a:endParaRPr lang="ru-RU"/>
        </a:p>
      </dgm:t>
    </dgm:pt>
    <dgm:pt modelId="{F78DE2D2-80D7-4334-8354-FA5E81E55991}" type="pres">
      <dgm:prSet presAssocID="{2AD2E0E7-CFDE-4F85-B6A7-D33CE5415475}" presName="parTrans" presStyleLbl="sibTrans2D1" presStyleIdx="5" presStyleCnt="6"/>
      <dgm:spPr/>
      <dgm:t>
        <a:bodyPr/>
        <a:lstStyle/>
        <a:p>
          <a:endParaRPr lang="ru-RU"/>
        </a:p>
      </dgm:t>
    </dgm:pt>
    <dgm:pt modelId="{22973494-CCCE-4859-9EB6-ACF4593471C8}" type="pres">
      <dgm:prSet presAssocID="{2AD2E0E7-CFDE-4F85-B6A7-D33CE5415475}" presName="connectorText" presStyleLbl="sibTrans2D1" presStyleIdx="5" presStyleCnt="6"/>
      <dgm:spPr/>
      <dgm:t>
        <a:bodyPr/>
        <a:lstStyle/>
        <a:p>
          <a:endParaRPr lang="ru-RU"/>
        </a:p>
      </dgm:t>
    </dgm:pt>
    <dgm:pt modelId="{76496816-183B-4F93-83BC-505C67F35A01}" type="pres">
      <dgm:prSet presAssocID="{329CEE11-BAD4-4C09-86FE-127459DABB51}" presName="node" presStyleLbl="node1" presStyleIdx="5" presStyleCnt="6" custScaleX="186846" custScaleY="82119" custRadScaleRad="151784" custRadScaleInc="-30168">
        <dgm:presLayoutVars>
          <dgm:bulletEnabled val="1"/>
        </dgm:presLayoutVars>
      </dgm:prSet>
      <dgm:spPr/>
      <dgm:t>
        <a:bodyPr/>
        <a:lstStyle/>
        <a:p>
          <a:endParaRPr lang="ru-RU"/>
        </a:p>
      </dgm:t>
    </dgm:pt>
  </dgm:ptLst>
  <dgm:cxnLst>
    <dgm:cxn modelId="{DFADC48D-CC81-49B3-9631-93BD8AA00472}" type="presOf" srcId="{72361BD3-8BD1-45E7-8074-16C095A0A556}" destId="{A137B7D2-2A33-4681-967D-7A93C97FDBBA}" srcOrd="1" destOrd="0" presId="urn:microsoft.com/office/officeart/2005/8/layout/radial5"/>
    <dgm:cxn modelId="{BBF536E0-77D3-4016-BBF7-39AE98C05FBB}" type="presOf" srcId="{AA6D1FFD-62BE-436E-89DB-195C113DE5CA}" destId="{6931ED3F-1971-43F3-9C9C-01C6FB9F3507}" srcOrd="1" destOrd="0" presId="urn:microsoft.com/office/officeart/2005/8/layout/radial5"/>
    <dgm:cxn modelId="{E3676C5B-EEEE-4D6A-9A07-84B4DC1D5CE8}" srcId="{3CD54BF2-5E03-474A-A4DE-98509623C897}" destId="{6A506325-F83C-4871-8F2E-A34FBD1B8C7B}" srcOrd="3" destOrd="0" parTransId="{2F09C770-A573-49EF-8FCB-A7AA0552CAF2}" sibTransId="{BEC9AE85-6C65-48AE-B120-1F39FB9E6ACE}"/>
    <dgm:cxn modelId="{D3810A00-7956-4474-A953-B1F6CD9A429B}" type="presOf" srcId="{3CD54BF2-5E03-474A-A4DE-98509623C897}" destId="{D8DEEF69-DAEA-4C70-94B2-27151ACE93AF}" srcOrd="0" destOrd="0" presId="urn:microsoft.com/office/officeart/2005/8/layout/radial5"/>
    <dgm:cxn modelId="{BFFBF06B-8427-4C1F-B2C9-563D5F8194B9}" srcId="{3CD54BF2-5E03-474A-A4DE-98509623C897}" destId="{202CECCE-403B-4DAF-ADFC-624AC840C6E5}" srcOrd="4" destOrd="0" parTransId="{72361BD3-8BD1-45E7-8074-16C095A0A556}" sibTransId="{F14901A0-0F1A-4CC1-8C1D-4A889594619F}"/>
    <dgm:cxn modelId="{CCCEEF5D-06EF-4F8B-8760-C306B25735CC}" type="presOf" srcId="{2F09C770-A573-49EF-8FCB-A7AA0552CAF2}" destId="{0890D54C-3D39-4EE9-B7F9-B638FBDDEC68}" srcOrd="0" destOrd="0" presId="urn:microsoft.com/office/officeart/2005/8/layout/radial5"/>
    <dgm:cxn modelId="{BD426B8E-2714-4936-B792-F3E9D6D6EE9F}" type="presOf" srcId="{329CEE11-BAD4-4C09-86FE-127459DABB51}" destId="{76496816-183B-4F93-83BC-505C67F35A01}" srcOrd="0" destOrd="0" presId="urn:microsoft.com/office/officeart/2005/8/layout/radial5"/>
    <dgm:cxn modelId="{B86DD239-4D06-4C5B-9B1F-26B2D4E8439F}" type="presOf" srcId="{41A6B95A-D81C-4650-94FF-2860EC32D8D9}" destId="{B9578231-B4DE-422C-8E65-3A1729F7BB7C}" srcOrd="0" destOrd="0" presId="urn:microsoft.com/office/officeart/2005/8/layout/radial5"/>
    <dgm:cxn modelId="{A3B0409E-2D03-4A87-8C5D-557487A2D03B}" type="presOf" srcId="{202CECCE-403B-4DAF-ADFC-624AC840C6E5}" destId="{C271D294-447A-4824-B463-35E5EBA520B5}" srcOrd="0" destOrd="0" presId="urn:microsoft.com/office/officeart/2005/8/layout/radial5"/>
    <dgm:cxn modelId="{7E2E4588-7F20-4625-95D6-D013087A6B09}" type="presOf" srcId="{2868560F-1D9F-42F2-A213-1436CECF428A}" destId="{A861A7CC-50A3-4EBA-9B2F-B8050E3B45DC}" srcOrd="1" destOrd="0" presId="urn:microsoft.com/office/officeart/2005/8/layout/radial5"/>
    <dgm:cxn modelId="{A2F85D14-C51D-4CA9-9848-779F62948915}" type="presOf" srcId="{2AD2E0E7-CFDE-4F85-B6A7-D33CE5415475}" destId="{22973494-CCCE-4859-9EB6-ACF4593471C8}" srcOrd="1" destOrd="0" presId="urn:microsoft.com/office/officeart/2005/8/layout/radial5"/>
    <dgm:cxn modelId="{469B85E6-6401-4921-8385-AC226C9A8784}" srcId="{3CD54BF2-5E03-474A-A4DE-98509623C897}" destId="{41A6B95A-D81C-4650-94FF-2860EC32D8D9}" srcOrd="2" destOrd="0" parTransId="{AA6D1FFD-62BE-436E-89DB-195C113DE5CA}" sibTransId="{7A24DECE-7583-4751-BDA2-56ACF5BE55CB}"/>
    <dgm:cxn modelId="{DB758B7D-124E-4126-B494-E4BF3E1053D8}" type="presOf" srcId="{2F09C770-A573-49EF-8FCB-A7AA0552CAF2}" destId="{C513B2EF-CAA4-4060-A2D8-D0A231596D30}" srcOrd="1" destOrd="0" presId="urn:microsoft.com/office/officeart/2005/8/layout/radial5"/>
    <dgm:cxn modelId="{3F1E4214-9603-44EB-A0E9-54D7F7F3D2DC}" srcId="{3CD54BF2-5E03-474A-A4DE-98509623C897}" destId="{329CEE11-BAD4-4C09-86FE-127459DABB51}" srcOrd="5" destOrd="0" parTransId="{2AD2E0E7-CFDE-4F85-B6A7-D33CE5415475}" sibTransId="{08455115-2AC3-491E-9739-09DB8BD3ECED}"/>
    <dgm:cxn modelId="{862080D8-1598-4585-81CB-614B6DC3F2C5}" type="presOf" srcId="{AA6D1FFD-62BE-436E-89DB-195C113DE5CA}" destId="{F9EA3782-75E4-45CF-99E3-4D78C662F3FF}" srcOrd="0" destOrd="0" presId="urn:microsoft.com/office/officeart/2005/8/layout/radial5"/>
    <dgm:cxn modelId="{234282C0-9E04-4D39-BD5F-AEA8E17BB71F}" type="presOf" srcId="{6A506325-F83C-4871-8F2E-A34FBD1B8C7B}" destId="{4E6B196D-1E37-4303-B60A-04E648F135C6}" srcOrd="0" destOrd="0" presId="urn:microsoft.com/office/officeart/2005/8/layout/radial5"/>
    <dgm:cxn modelId="{72AECA31-DDC3-4B2D-BC79-CFAFE926EB12}" type="presOf" srcId="{2AD2E0E7-CFDE-4F85-B6A7-D33CE5415475}" destId="{F78DE2D2-80D7-4334-8354-FA5E81E55991}" srcOrd="0" destOrd="0" presId="urn:microsoft.com/office/officeart/2005/8/layout/radial5"/>
    <dgm:cxn modelId="{F9894FC3-80AA-4D79-93E2-0CF822633338}" type="presOf" srcId="{2868560F-1D9F-42F2-A213-1436CECF428A}" destId="{77F61993-49F8-4162-ADCA-0F72AADE531F}" srcOrd="0" destOrd="0" presId="urn:microsoft.com/office/officeart/2005/8/layout/radial5"/>
    <dgm:cxn modelId="{349C83DE-D56D-4742-9800-BA7AB8907928}" type="presOf" srcId="{51384C09-C340-4362-A7B4-4107EE9D44D8}" destId="{A9F95025-FC46-4960-8BEC-9AC0A32C0294}" srcOrd="0" destOrd="0" presId="urn:microsoft.com/office/officeart/2005/8/layout/radial5"/>
    <dgm:cxn modelId="{1AAFA2A9-5C61-446B-A70C-8FAB256BF2C3}" type="presOf" srcId="{B16480D1-B8CA-48E4-8902-77E829168AD1}" destId="{3323171B-380C-4223-B545-1369AED18BCD}" srcOrd="0" destOrd="0" presId="urn:microsoft.com/office/officeart/2005/8/layout/radial5"/>
    <dgm:cxn modelId="{49D6D673-2401-4DBF-B329-C43129432E99}" srcId="{3CD54BF2-5E03-474A-A4DE-98509623C897}" destId="{51384C09-C340-4362-A7B4-4107EE9D44D8}" srcOrd="1" destOrd="0" parTransId="{2868560F-1D9F-42F2-A213-1436CECF428A}" sibTransId="{D788A96B-1B17-4B2A-828F-FFBADA495620}"/>
    <dgm:cxn modelId="{DF56303F-8E11-4740-8409-43762A939F2B}" type="presOf" srcId="{1C4F2461-A1A0-4430-AB01-2E1572E44552}" destId="{EA277807-C0CE-49DB-A3B0-3D452C208EBB}" srcOrd="0" destOrd="0" presId="urn:microsoft.com/office/officeart/2005/8/layout/radial5"/>
    <dgm:cxn modelId="{90F844E3-C518-4DB0-985E-ADFAB422FC5B}" type="presOf" srcId="{B16480D1-B8CA-48E4-8902-77E829168AD1}" destId="{E60DB6E6-F8C5-4C1C-99DF-F508C29BC59C}" srcOrd="1" destOrd="0" presId="urn:microsoft.com/office/officeart/2005/8/layout/radial5"/>
    <dgm:cxn modelId="{069CD03C-5F19-426A-BD54-DDCA701BCD18}" type="presOf" srcId="{0FB77901-8CFF-4A3B-99E3-6E7E20E9077F}" destId="{318A8714-C981-4057-9B9E-567E8829B311}" srcOrd="0" destOrd="0" presId="urn:microsoft.com/office/officeart/2005/8/layout/radial5"/>
    <dgm:cxn modelId="{AD2E9703-E44A-4D75-A122-8B95AAF8AB16}" srcId="{1C4F2461-A1A0-4430-AB01-2E1572E44552}" destId="{3CD54BF2-5E03-474A-A4DE-98509623C897}" srcOrd="0" destOrd="0" parTransId="{5FFFA739-AB52-4BB9-B0A0-F7A3F58DF27A}" sibTransId="{6B2643B9-D5BF-4CE3-AFE1-9954BBE5A3BD}"/>
    <dgm:cxn modelId="{93BED0B5-A6D0-478E-A853-7E27B78D6069}" srcId="{3CD54BF2-5E03-474A-A4DE-98509623C897}" destId="{0FB77901-8CFF-4A3B-99E3-6E7E20E9077F}" srcOrd="0" destOrd="0" parTransId="{B16480D1-B8CA-48E4-8902-77E829168AD1}" sibTransId="{3C6B62BE-571B-463E-8546-169C12C978A2}"/>
    <dgm:cxn modelId="{E7ADDEA6-85B8-484C-A735-C848C98E744C}" type="presOf" srcId="{72361BD3-8BD1-45E7-8074-16C095A0A556}" destId="{27E41BDD-76CC-4494-81CE-E53BDD32DFE4}" srcOrd="0" destOrd="0" presId="urn:microsoft.com/office/officeart/2005/8/layout/radial5"/>
    <dgm:cxn modelId="{B2C133D0-C4DA-4CA7-942D-4D7866DC1162}" type="presParOf" srcId="{EA277807-C0CE-49DB-A3B0-3D452C208EBB}" destId="{D8DEEF69-DAEA-4C70-94B2-27151ACE93AF}" srcOrd="0" destOrd="0" presId="urn:microsoft.com/office/officeart/2005/8/layout/radial5"/>
    <dgm:cxn modelId="{09D9930F-38A0-4094-9BAA-0D333B83DF89}" type="presParOf" srcId="{EA277807-C0CE-49DB-A3B0-3D452C208EBB}" destId="{3323171B-380C-4223-B545-1369AED18BCD}" srcOrd="1" destOrd="0" presId="urn:microsoft.com/office/officeart/2005/8/layout/radial5"/>
    <dgm:cxn modelId="{E227F09F-2C51-4C83-AD0C-2AAE04C9C64E}" type="presParOf" srcId="{3323171B-380C-4223-B545-1369AED18BCD}" destId="{E60DB6E6-F8C5-4C1C-99DF-F508C29BC59C}" srcOrd="0" destOrd="0" presId="urn:microsoft.com/office/officeart/2005/8/layout/radial5"/>
    <dgm:cxn modelId="{551DF653-E6EB-4148-AFF7-CBDB1C0E99D2}" type="presParOf" srcId="{EA277807-C0CE-49DB-A3B0-3D452C208EBB}" destId="{318A8714-C981-4057-9B9E-567E8829B311}" srcOrd="2" destOrd="0" presId="urn:microsoft.com/office/officeart/2005/8/layout/radial5"/>
    <dgm:cxn modelId="{D3652E4D-106E-4604-89FC-D85B8B25E077}" type="presParOf" srcId="{EA277807-C0CE-49DB-A3B0-3D452C208EBB}" destId="{77F61993-49F8-4162-ADCA-0F72AADE531F}" srcOrd="3" destOrd="0" presId="urn:microsoft.com/office/officeart/2005/8/layout/radial5"/>
    <dgm:cxn modelId="{E839AF27-5FE7-4135-B3BE-49C0434C0085}" type="presParOf" srcId="{77F61993-49F8-4162-ADCA-0F72AADE531F}" destId="{A861A7CC-50A3-4EBA-9B2F-B8050E3B45DC}" srcOrd="0" destOrd="0" presId="urn:microsoft.com/office/officeart/2005/8/layout/radial5"/>
    <dgm:cxn modelId="{89EC6962-78B1-43AE-A7BF-0DC1C6043272}" type="presParOf" srcId="{EA277807-C0CE-49DB-A3B0-3D452C208EBB}" destId="{A9F95025-FC46-4960-8BEC-9AC0A32C0294}" srcOrd="4" destOrd="0" presId="urn:microsoft.com/office/officeart/2005/8/layout/radial5"/>
    <dgm:cxn modelId="{307C4C6D-A47F-40F9-9CF2-4987B78D3C24}" type="presParOf" srcId="{EA277807-C0CE-49DB-A3B0-3D452C208EBB}" destId="{F9EA3782-75E4-45CF-99E3-4D78C662F3FF}" srcOrd="5" destOrd="0" presId="urn:microsoft.com/office/officeart/2005/8/layout/radial5"/>
    <dgm:cxn modelId="{023911A8-FBE5-4199-B180-C40A223CEBAE}" type="presParOf" srcId="{F9EA3782-75E4-45CF-99E3-4D78C662F3FF}" destId="{6931ED3F-1971-43F3-9C9C-01C6FB9F3507}" srcOrd="0" destOrd="0" presId="urn:microsoft.com/office/officeart/2005/8/layout/radial5"/>
    <dgm:cxn modelId="{6ADE5B22-4044-4FDA-BFA8-A186E7444712}" type="presParOf" srcId="{EA277807-C0CE-49DB-A3B0-3D452C208EBB}" destId="{B9578231-B4DE-422C-8E65-3A1729F7BB7C}" srcOrd="6" destOrd="0" presId="urn:microsoft.com/office/officeart/2005/8/layout/radial5"/>
    <dgm:cxn modelId="{79754308-D20C-41F7-A04E-45086130D908}" type="presParOf" srcId="{EA277807-C0CE-49DB-A3B0-3D452C208EBB}" destId="{0890D54C-3D39-4EE9-B7F9-B638FBDDEC68}" srcOrd="7" destOrd="0" presId="urn:microsoft.com/office/officeart/2005/8/layout/radial5"/>
    <dgm:cxn modelId="{3DEE899D-280E-406C-B4C8-0BBA3A5C4300}" type="presParOf" srcId="{0890D54C-3D39-4EE9-B7F9-B638FBDDEC68}" destId="{C513B2EF-CAA4-4060-A2D8-D0A231596D30}" srcOrd="0" destOrd="0" presId="urn:microsoft.com/office/officeart/2005/8/layout/radial5"/>
    <dgm:cxn modelId="{036CFCAD-5F9F-445C-84A0-09A377CAE73B}" type="presParOf" srcId="{EA277807-C0CE-49DB-A3B0-3D452C208EBB}" destId="{4E6B196D-1E37-4303-B60A-04E648F135C6}" srcOrd="8" destOrd="0" presId="urn:microsoft.com/office/officeart/2005/8/layout/radial5"/>
    <dgm:cxn modelId="{71126BCC-854B-461E-B751-A049CE42F6EF}" type="presParOf" srcId="{EA277807-C0CE-49DB-A3B0-3D452C208EBB}" destId="{27E41BDD-76CC-4494-81CE-E53BDD32DFE4}" srcOrd="9" destOrd="0" presId="urn:microsoft.com/office/officeart/2005/8/layout/radial5"/>
    <dgm:cxn modelId="{C3A60D60-3752-457F-9F09-6321981313A8}" type="presParOf" srcId="{27E41BDD-76CC-4494-81CE-E53BDD32DFE4}" destId="{A137B7D2-2A33-4681-967D-7A93C97FDBBA}" srcOrd="0" destOrd="0" presId="urn:microsoft.com/office/officeart/2005/8/layout/radial5"/>
    <dgm:cxn modelId="{BF7D7EDC-B2B8-411B-8108-1422DEABCF4A}" type="presParOf" srcId="{EA277807-C0CE-49DB-A3B0-3D452C208EBB}" destId="{C271D294-447A-4824-B463-35E5EBA520B5}" srcOrd="10" destOrd="0" presId="urn:microsoft.com/office/officeart/2005/8/layout/radial5"/>
    <dgm:cxn modelId="{AFAE926D-9A46-4E28-9D75-034C2CCDD8AE}" type="presParOf" srcId="{EA277807-C0CE-49DB-A3B0-3D452C208EBB}" destId="{F78DE2D2-80D7-4334-8354-FA5E81E55991}" srcOrd="11" destOrd="0" presId="urn:microsoft.com/office/officeart/2005/8/layout/radial5"/>
    <dgm:cxn modelId="{4A2D1288-F2E7-4B44-9ACF-A153115F408B}" type="presParOf" srcId="{F78DE2D2-80D7-4334-8354-FA5E81E55991}" destId="{22973494-CCCE-4859-9EB6-ACF4593471C8}" srcOrd="0" destOrd="0" presId="urn:microsoft.com/office/officeart/2005/8/layout/radial5"/>
    <dgm:cxn modelId="{192CF6CB-6C03-429C-9C4B-4074DB41EF70}" type="presParOf" srcId="{EA277807-C0CE-49DB-A3B0-3D452C208EBB}" destId="{76496816-183B-4F93-83BC-505C67F35A01}" srcOrd="12" destOrd="0" presId="urn:microsoft.com/office/officeart/2005/8/layout/radial5"/>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D03BB6EF-E272-4E56-BA95-DDAB8292B238}">
      <dsp:nvSpPr>
        <dsp:cNvPr id="0" name=""/>
        <dsp:cNvSpPr/>
      </dsp:nvSpPr>
      <dsp:spPr>
        <a:xfrm>
          <a:off x="0" y="0"/>
          <a:ext cx="7056783" cy="1642682"/>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l" defTabSz="488950">
            <a:lnSpc>
              <a:spcPct val="90000"/>
            </a:lnSpc>
            <a:spcBef>
              <a:spcPct val="0"/>
            </a:spcBef>
            <a:spcAft>
              <a:spcPct val="35000"/>
            </a:spcAft>
          </a:pPr>
          <a:r>
            <a:rPr lang="ru-RU" sz="1100" b="1" kern="1200" dirty="0">
              <a:solidFill>
                <a:srgbClr val="7030A0"/>
              </a:solidFill>
              <a:latin typeface="Times New Roman" pitchFamily="18" charset="0"/>
              <a:cs typeface="Times New Roman" pitchFamily="18" charset="0"/>
            </a:rPr>
            <a:t>●</a:t>
          </a:r>
          <a:r>
            <a:rPr lang="ru-RU" sz="2000" b="1" kern="1200" dirty="0" err="1">
              <a:solidFill>
                <a:srgbClr val="7030A0"/>
              </a:solidFill>
              <a:latin typeface="Times New Roman" pitchFamily="18" charset="0"/>
              <a:cs typeface="Times New Roman" pitchFamily="18" charset="0"/>
            </a:rPr>
            <a:t>Жобаны</a:t>
          </a:r>
          <a:r>
            <a:rPr lang="kk-KZ" sz="2000" b="1" kern="1200" dirty="0">
              <a:solidFill>
                <a:srgbClr val="7030A0"/>
              </a:solidFill>
              <a:latin typeface="Times New Roman" pitchFamily="18" charset="0"/>
              <a:cs typeface="Times New Roman" pitchFamily="18" charset="0"/>
            </a:rPr>
            <a:t>ң мақсаты: </a:t>
          </a:r>
          <a:r>
            <a:rPr lang="kk-KZ" sz="2000" kern="1200" dirty="0">
              <a:solidFill>
                <a:srgbClr val="002060"/>
              </a:solidFill>
              <a:latin typeface="Times New Roman" pitchFamily="18" charset="0"/>
              <a:cs typeface="Times New Roman" pitchFamily="18" charset="0"/>
            </a:rPr>
            <a:t>Мәтінмен жұмыс барысында қолданатын оқушының сыни тұрғыдан ойлауын дамыту</a:t>
          </a:r>
          <a:endParaRPr lang="ru-RU" sz="2000" kern="1200" dirty="0">
            <a:solidFill>
              <a:srgbClr val="002060"/>
            </a:solidFill>
            <a:latin typeface="Times New Roman" pitchFamily="18" charset="0"/>
            <a:cs typeface="Times New Roman" pitchFamily="18" charset="0"/>
          </a:endParaRPr>
        </a:p>
      </dsp:txBody>
      <dsp:txXfrm>
        <a:off x="1575625" y="0"/>
        <a:ext cx="5481158" cy="1642682"/>
      </dsp:txXfrm>
    </dsp:sp>
    <dsp:sp modelId="{D63160C6-8D57-4511-91AA-CFB818F5331E}">
      <dsp:nvSpPr>
        <dsp:cNvPr id="0" name=""/>
        <dsp:cNvSpPr/>
      </dsp:nvSpPr>
      <dsp:spPr>
        <a:xfrm>
          <a:off x="164268" y="164268"/>
          <a:ext cx="1411356" cy="1314146"/>
        </a:xfrm>
        <a:prstGeom prst="roundRect">
          <a:avLst>
            <a:gd name="adj" fmla="val 10000"/>
          </a:avLst>
        </a:prstGeom>
        <a:blipFill rotWithShape="0">
          <a:blip xmlns:r="http://schemas.openxmlformats.org/officeDocument/2006/relationships" r:embed="rId1"/>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66A6B28B-6AC5-46D9-A98A-59E63C3BA9DF}">
      <dsp:nvSpPr>
        <dsp:cNvPr id="0" name=""/>
        <dsp:cNvSpPr/>
      </dsp:nvSpPr>
      <dsp:spPr>
        <a:xfrm>
          <a:off x="0" y="1806950"/>
          <a:ext cx="7056783" cy="1642682"/>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l" defTabSz="488950">
            <a:lnSpc>
              <a:spcPct val="90000"/>
            </a:lnSpc>
            <a:spcBef>
              <a:spcPct val="0"/>
            </a:spcBef>
            <a:spcAft>
              <a:spcPct val="35000"/>
            </a:spcAft>
          </a:pPr>
          <a:r>
            <a:rPr lang="kk-KZ" sz="1100" b="1" kern="1200" dirty="0">
              <a:solidFill>
                <a:srgbClr val="7030A0"/>
              </a:solidFill>
            </a:rPr>
            <a:t>●</a:t>
          </a:r>
          <a:r>
            <a:rPr lang="kk-KZ" sz="1800" b="1" kern="1200" dirty="0">
              <a:solidFill>
                <a:srgbClr val="7030A0"/>
              </a:solidFill>
              <a:latin typeface="Times New Roman" pitchFamily="18" charset="0"/>
              <a:cs typeface="Times New Roman" pitchFamily="18" charset="0"/>
            </a:rPr>
            <a:t>Жобаның міндеттері:</a:t>
          </a:r>
          <a:r>
            <a:rPr lang="kk-KZ" sz="1800" kern="1200" dirty="0">
              <a:solidFill>
                <a:srgbClr val="002060"/>
              </a:solidFill>
              <a:latin typeface="Times New Roman" pitchFamily="18" charset="0"/>
              <a:cs typeface="Times New Roman" pitchFamily="18" charset="0"/>
            </a:rPr>
            <a:t>Әртүрлі типтегі мәтіндерді,ақпараттарды түсіну және ұғыну,рефлексия тудыру,алған білімдерін әлеуметтендіру,тәжірибеде қолдана білу дағдыларын қалыптастыру</a:t>
          </a:r>
          <a:endParaRPr lang="ru-RU" sz="1800" kern="1200" dirty="0">
            <a:solidFill>
              <a:srgbClr val="002060"/>
            </a:solidFill>
            <a:latin typeface="Times New Roman" pitchFamily="18" charset="0"/>
            <a:cs typeface="Times New Roman" pitchFamily="18" charset="0"/>
          </a:endParaRPr>
        </a:p>
      </dsp:txBody>
      <dsp:txXfrm>
        <a:off x="1575625" y="1806950"/>
        <a:ext cx="5481158" cy="1642682"/>
      </dsp:txXfrm>
    </dsp:sp>
    <dsp:sp modelId="{9DCAFCC2-4173-4C8C-914A-590102DCADE0}">
      <dsp:nvSpPr>
        <dsp:cNvPr id="0" name=""/>
        <dsp:cNvSpPr/>
      </dsp:nvSpPr>
      <dsp:spPr>
        <a:xfrm>
          <a:off x="288030" y="2016228"/>
          <a:ext cx="1267341" cy="1314146"/>
        </a:xfrm>
        <a:prstGeom prst="roundRect">
          <a:avLst>
            <a:gd name="adj" fmla="val 10000"/>
          </a:avLst>
        </a:prstGeom>
        <a:blipFill rotWithShape="0">
          <a:blip xmlns:r="http://schemas.openxmlformats.org/officeDocument/2006/relationships" r:embed="rId1"/>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F627ABAD-358A-4A7E-9842-5FE917E4462E}">
      <dsp:nvSpPr>
        <dsp:cNvPr id="0" name=""/>
        <dsp:cNvSpPr/>
      </dsp:nvSpPr>
      <dsp:spPr>
        <a:xfrm>
          <a:off x="0" y="3613901"/>
          <a:ext cx="7056783" cy="1642682"/>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l" defTabSz="800100">
            <a:lnSpc>
              <a:spcPct val="90000"/>
            </a:lnSpc>
            <a:spcBef>
              <a:spcPct val="0"/>
            </a:spcBef>
            <a:spcAft>
              <a:spcPct val="35000"/>
            </a:spcAft>
          </a:pPr>
          <a:r>
            <a:rPr lang="kk-KZ" sz="1800" b="1" kern="1200" dirty="0">
              <a:solidFill>
                <a:srgbClr val="7030A0"/>
              </a:solidFill>
              <a:latin typeface="Times New Roman" pitchFamily="18" charset="0"/>
              <a:cs typeface="Times New Roman" pitchFamily="18" charset="0"/>
            </a:rPr>
            <a:t>●Күтілетін нәтиже: </a:t>
          </a:r>
          <a:r>
            <a:rPr lang="kk-KZ" sz="1800" kern="1200" dirty="0">
              <a:solidFill>
                <a:srgbClr val="002060"/>
              </a:solidFill>
              <a:latin typeface="Times New Roman" pitchFamily="18" charset="0"/>
              <a:cs typeface="Times New Roman" pitchFamily="18" charset="0"/>
            </a:rPr>
            <a:t>Оқушы алған білімін іс жүзінде,яғни практикада ұтымды және әлеуметтік үдерісінде сәтті пайдаланады</a:t>
          </a:r>
          <a:endParaRPr lang="ru-RU" sz="1800" kern="1200" dirty="0">
            <a:solidFill>
              <a:srgbClr val="002060"/>
            </a:solidFill>
            <a:latin typeface="Times New Roman" pitchFamily="18" charset="0"/>
            <a:cs typeface="Times New Roman" pitchFamily="18" charset="0"/>
          </a:endParaRPr>
        </a:p>
      </dsp:txBody>
      <dsp:txXfrm>
        <a:off x="1575625" y="3613901"/>
        <a:ext cx="5481158" cy="1642682"/>
      </dsp:txXfrm>
    </dsp:sp>
    <dsp:sp modelId="{ECE2DF76-0E63-4A9D-BFA6-C9ED79BC3EEE}">
      <dsp:nvSpPr>
        <dsp:cNvPr id="0" name=""/>
        <dsp:cNvSpPr/>
      </dsp:nvSpPr>
      <dsp:spPr>
        <a:xfrm>
          <a:off x="164268" y="3778169"/>
          <a:ext cx="1411356" cy="1314146"/>
        </a:xfrm>
        <a:prstGeom prst="roundRect">
          <a:avLst>
            <a:gd name="adj" fmla="val 10000"/>
          </a:avLst>
        </a:prstGeom>
        <a:blipFill rotWithShape="0">
          <a:blip xmlns:r="http://schemas.openxmlformats.org/officeDocument/2006/relationships" r:embed="rId2"/>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5E0B628B-91A2-4253-85DA-A680B2745666}">
      <dsp:nvSpPr>
        <dsp:cNvPr id="0" name=""/>
        <dsp:cNvSpPr/>
      </dsp:nvSpPr>
      <dsp:spPr>
        <a:xfrm>
          <a:off x="1188698" y="0"/>
          <a:ext cx="4586792" cy="5229200"/>
        </a:xfrm>
        <a:prstGeom prst="triangle">
          <a:avLst/>
        </a:prstGeom>
        <a:gradFill rotWithShape="0">
          <a:gsLst>
            <a:gs pos="0">
              <a:schemeClr val="accent1">
                <a:hueOff val="0"/>
                <a:satOff val="0"/>
                <a:lumOff val="0"/>
                <a:alphaOff val="0"/>
                <a:tint val="75000"/>
                <a:shade val="85000"/>
                <a:satMod val="230000"/>
              </a:schemeClr>
            </a:gs>
            <a:gs pos="25000">
              <a:schemeClr val="accent1">
                <a:hueOff val="0"/>
                <a:satOff val="0"/>
                <a:lumOff val="0"/>
                <a:alphaOff val="0"/>
                <a:tint val="90000"/>
                <a:shade val="70000"/>
                <a:satMod val="220000"/>
              </a:schemeClr>
            </a:gs>
            <a:gs pos="50000">
              <a:schemeClr val="accent1">
                <a:hueOff val="0"/>
                <a:satOff val="0"/>
                <a:lumOff val="0"/>
                <a:alphaOff val="0"/>
                <a:tint val="90000"/>
                <a:shade val="58000"/>
                <a:satMod val="225000"/>
              </a:schemeClr>
            </a:gs>
            <a:gs pos="65000">
              <a:schemeClr val="accent1">
                <a:hueOff val="0"/>
                <a:satOff val="0"/>
                <a:lumOff val="0"/>
                <a:alphaOff val="0"/>
                <a:tint val="90000"/>
                <a:shade val="58000"/>
                <a:satMod val="225000"/>
              </a:schemeClr>
            </a:gs>
            <a:gs pos="80000">
              <a:schemeClr val="accent1">
                <a:hueOff val="0"/>
                <a:satOff val="0"/>
                <a:lumOff val="0"/>
                <a:alphaOff val="0"/>
                <a:tint val="90000"/>
                <a:shade val="69000"/>
                <a:satMod val="220000"/>
              </a:schemeClr>
            </a:gs>
            <a:gs pos="100000">
              <a:schemeClr val="accent1">
                <a:hueOff val="0"/>
                <a:satOff val="0"/>
                <a:lumOff val="0"/>
                <a:alphaOff val="0"/>
                <a:tint val="77000"/>
                <a:shade val="80000"/>
                <a:satMod val="230000"/>
              </a:schemeClr>
            </a:gs>
          </a:gsLst>
          <a:lin ang="5400000" scaled="1"/>
        </a:gradFill>
        <a:ln>
          <a:noFill/>
        </a:ln>
        <a:effectLst>
          <a:outerShdw blurRad="76200" dist="50800" dir="5400000" rotWithShape="0">
            <a:srgbClr val="4E3B30">
              <a:alpha val="60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97BAD8AC-0C7F-4558-BDF3-89764357299C}">
      <dsp:nvSpPr>
        <dsp:cNvPr id="0" name=""/>
        <dsp:cNvSpPr/>
      </dsp:nvSpPr>
      <dsp:spPr>
        <a:xfrm>
          <a:off x="4328004" y="41978"/>
          <a:ext cx="3795029" cy="783019"/>
        </a:xfrm>
        <a:prstGeom prst="roundRect">
          <a:avLst/>
        </a:prstGeom>
        <a:solidFill>
          <a:schemeClr val="lt1">
            <a:alpha val="90000"/>
            <a:hueOff val="0"/>
            <a:satOff val="0"/>
            <a:lumOff val="0"/>
            <a:alphaOff val="0"/>
          </a:schemeClr>
        </a:solidFill>
        <a:ln w="10000" cap="flat" cmpd="sng" algn="ctr">
          <a:solidFill>
            <a:schemeClr val="accent1">
              <a:hueOff val="0"/>
              <a:satOff val="0"/>
              <a:lumOff val="0"/>
              <a:alphaOff val="0"/>
            </a:schemeClr>
          </a:solidFill>
          <a:prstDash val="solid"/>
        </a:ln>
        <a:effectLst>
          <a:outerShdw blurRad="76200" dist="50800" dir="5400000" rotWithShape="0">
            <a:srgbClr val="4E3B30">
              <a:alpha val="60000"/>
            </a:srgbClr>
          </a:outerShdw>
        </a:effectLst>
        <a:scene3d>
          <a:camera prst="orthographicFront"/>
          <a:lightRig rig="threePt" dir="t">
            <a:rot lat="0" lon="0" rev="7500000"/>
          </a:lightRig>
        </a:scene3d>
        <a:sp3d z="152400" extrusionH="63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68580" tIns="68580" rIns="68580" bIns="68580" numCol="1" spcCol="1270" anchor="ctr" anchorCtr="0">
          <a:noAutofit/>
        </a:bodyPr>
        <a:lstStyle/>
        <a:p>
          <a:pPr lvl="0" algn="l" defTabSz="800100">
            <a:lnSpc>
              <a:spcPct val="90000"/>
            </a:lnSpc>
            <a:spcBef>
              <a:spcPct val="0"/>
            </a:spcBef>
            <a:spcAft>
              <a:spcPct val="35000"/>
            </a:spcAft>
          </a:pPr>
          <a:r>
            <a:rPr lang="kk-KZ" sz="1800" b="1" i="1" kern="1200" dirty="0" smtClean="0">
              <a:latin typeface="Times New Roman" pitchFamily="18" charset="0"/>
              <a:cs typeface="Times New Roman" pitchFamily="18" charset="0"/>
            </a:rPr>
            <a:t>1.Ескендір тарихта болған адам ба?Ол туралы не білесіндер?</a:t>
          </a:r>
          <a:endParaRPr lang="ru-RU" sz="1800" b="1" i="1" kern="1200" dirty="0">
            <a:solidFill>
              <a:srgbClr val="FF0000"/>
            </a:solidFill>
            <a:latin typeface="Times New Roman" pitchFamily="18" charset="0"/>
            <a:cs typeface="Times New Roman" pitchFamily="18" charset="0"/>
          </a:endParaRPr>
        </a:p>
      </dsp:txBody>
      <dsp:txXfrm>
        <a:off x="4328004" y="41978"/>
        <a:ext cx="3795029" cy="783019"/>
      </dsp:txXfrm>
    </dsp:sp>
    <dsp:sp modelId="{F07A6C0F-24D8-4B1B-A9B4-F1AD1A43020E}">
      <dsp:nvSpPr>
        <dsp:cNvPr id="0" name=""/>
        <dsp:cNvSpPr/>
      </dsp:nvSpPr>
      <dsp:spPr>
        <a:xfrm>
          <a:off x="4340122" y="1066592"/>
          <a:ext cx="3363256" cy="714836"/>
        </a:xfrm>
        <a:prstGeom prst="roundRect">
          <a:avLst/>
        </a:prstGeom>
        <a:solidFill>
          <a:schemeClr val="lt1">
            <a:alpha val="90000"/>
            <a:hueOff val="0"/>
            <a:satOff val="0"/>
            <a:lumOff val="0"/>
            <a:alphaOff val="0"/>
          </a:schemeClr>
        </a:solidFill>
        <a:ln w="10000" cap="flat" cmpd="sng" algn="ctr">
          <a:solidFill>
            <a:schemeClr val="accent1">
              <a:hueOff val="0"/>
              <a:satOff val="0"/>
              <a:lumOff val="0"/>
              <a:alphaOff val="0"/>
            </a:schemeClr>
          </a:solidFill>
          <a:prstDash val="solid"/>
        </a:ln>
        <a:effectLst>
          <a:outerShdw blurRad="76200" dist="50800" dir="5400000" rotWithShape="0">
            <a:srgbClr val="4E3B30">
              <a:alpha val="60000"/>
            </a:srgbClr>
          </a:outerShdw>
        </a:effectLst>
        <a:scene3d>
          <a:camera prst="orthographicFront"/>
          <a:lightRig rig="threePt" dir="t">
            <a:rot lat="0" lon="0" rev="7500000"/>
          </a:lightRig>
        </a:scene3d>
        <a:sp3d z="152400" extrusionH="63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endParaRPr lang="kk-KZ" sz="1500" b="1" kern="1200" dirty="0" smtClean="0"/>
        </a:p>
        <a:p>
          <a:pPr lvl="0" algn="ctr" defTabSz="666750">
            <a:lnSpc>
              <a:spcPct val="90000"/>
            </a:lnSpc>
            <a:spcBef>
              <a:spcPct val="0"/>
            </a:spcBef>
            <a:spcAft>
              <a:spcPct val="35000"/>
            </a:spcAft>
          </a:pPr>
          <a:r>
            <a:rPr lang="kk-KZ" sz="1800" b="1" i="1" kern="1200" dirty="0" smtClean="0">
              <a:latin typeface="Times New Roman" pitchFamily="18" charset="0"/>
              <a:cs typeface="Times New Roman" pitchFamily="18" charset="0"/>
            </a:rPr>
            <a:t>2.Тарихта аты белгілі тағы қандай тұлғаларды білесің?</a:t>
          </a:r>
          <a:endParaRPr lang="ru-RU" sz="1800" b="1" i="1" kern="1200" dirty="0">
            <a:solidFill>
              <a:srgbClr val="FF0000"/>
            </a:solidFill>
            <a:latin typeface="Times New Roman" pitchFamily="18" charset="0"/>
            <a:cs typeface="Times New Roman" pitchFamily="18" charset="0"/>
          </a:endParaRPr>
        </a:p>
      </dsp:txBody>
      <dsp:txXfrm>
        <a:off x="4340122" y="1066592"/>
        <a:ext cx="3363256" cy="714836"/>
      </dsp:txXfrm>
    </dsp:sp>
    <dsp:sp modelId="{76E3A3E2-F3C7-4429-9181-7AF411070582}">
      <dsp:nvSpPr>
        <dsp:cNvPr id="0" name=""/>
        <dsp:cNvSpPr/>
      </dsp:nvSpPr>
      <dsp:spPr>
        <a:xfrm>
          <a:off x="4429056" y="2232249"/>
          <a:ext cx="3362678" cy="1130720"/>
        </a:xfrm>
        <a:prstGeom prst="roundRect">
          <a:avLst/>
        </a:prstGeom>
        <a:solidFill>
          <a:schemeClr val="lt1">
            <a:alpha val="90000"/>
            <a:hueOff val="0"/>
            <a:satOff val="0"/>
            <a:lumOff val="0"/>
            <a:alphaOff val="0"/>
          </a:schemeClr>
        </a:solidFill>
        <a:ln w="10000" cap="flat" cmpd="sng" algn="ctr">
          <a:solidFill>
            <a:schemeClr val="accent1">
              <a:hueOff val="0"/>
              <a:satOff val="0"/>
              <a:lumOff val="0"/>
              <a:alphaOff val="0"/>
            </a:schemeClr>
          </a:solidFill>
          <a:prstDash val="solid"/>
        </a:ln>
        <a:effectLst>
          <a:outerShdw blurRad="76200" dist="50800" dir="5400000" rotWithShape="0">
            <a:srgbClr val="4E3B30">
              <a:alpha val="60000"/>
            </a:srgbClr>
          </a:outerShdw>
        </a:effectLst>
        <a:scene3d>
          <a:camera prst="orthographicFront"/>
          <a:lightRig rig="threePt" dir="t">
            <a:rot lat="0" lon="0" rev="7500000"/>
          </a:lightRig>
        </a:scene3d>
        <a:sp3d z="152400" extrusionH="63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kk-KZ" sz="1800" b="1" i="1" kern="1200" dirty="0" smtClean="0">
              <a:latin typeface="Times New Roman" pitchFamily="18" charset="0"/>
              <a:cs typeface="Times New Roman" pitchFamily="18" charset="0"/>
            </a:rPr>
            <a:t>3.Шығармадағы ұстазы болған Аристотель,өмірде ұстазы болып табыла ма?</a:t>
          </a:r>
          <a:endParaRPr lang="ru-RU" sz="1800" b="1" i="1" kern="1200" dirty="0">
            <a:solidFill>
              <a:srgbClr val="FF0000"/>
            </a:solidFill>
            <a:latin typeface="Times New Roman" pitchFamily="18" charset="0"/>
            <a:cs typeface="Times New Roman" pitchFamily="18" charset="0"/>
          </a:endParaRPr>
        </a:p>
      </dsp:txBody>
      <dsp:txXfrm>
        <a:off x="4429056" y="2232249"/>
        <a:ext cx="3362678" cy="1130720"/>
      </dsp:txXfrm>
    </dsp:sp>
    <dsp:sp modelId="{98D1ECCB-A38B-44A7-AD69-101CA2347649}">
      <dsp:nvSpPr>
        <dsp:cNvPr id="0" name=""/>
        <dsp:cNvSpPr/>
      </dsp:nvSpPr>
      <dsp:spPr>
        <a:xfrm>
          <a:off x="4694295" y="3833155"/>
          <a:ext cx="2588493" cy="866242"/>
        </a:xfrm>
        <a:prstGeom prst="roundRect">
          <a:avLst/>
        </a:prstGeom>
        <a:solidFill>
          <a:schemeClr val="lt1">
            <a:alpha val="90000"/>
            <a:hueOff val="0"/>
            <a:satOff val="0"/>
            <a:lumOff val="0"/>
            <a:alphaOff val="0"/>
          </a:schemeClr>
        </a:solidFill>
        <a:ln w="10000" cap="flat" cmpd="sng" algn="ctr">
          <a:solidFill>
            <a:schemeClr val="accent1">
              <a:hueOff val="0"/>
              <a:satOff val="0"/>
              <a:lumOff val="0"/>
              <a:alphaOff val="0"/>
            </a:schemeClr>
          </a:solidFill>
          <a:prstDash val="solid"/>
        </a:ln>
        <a:effectLst>
          <a:outerShdw blurRad="76200" dist="50800" dir="5400000" rotWithShape="0">
            <a:srgbClr val="4E3B30">
              <a:alpha val="60000"/>
            </a:srgbClr>
          </a:outerShdw>
        </a:effectLst>
        <a:scene3d>
          <a:camera prst="orthographicFront"/>
          <a:lightRig rig="threePt" dir="t">
            <a:rot lat="0" lon="0" rev="7500000"/>
          </a:lightRig>
        </a:scene3d>
        <a:sp3d z="152400" extrusionH="63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kk-KZ" sz="1800" b="1" i="1" kern="1200" dirty="0" smtClean="0">
              <a:latin typeface="Times New Roman" pitchFamily="18" charset="0"/>
              <a:cs typeface="Times New Roman" pitchFamily="18" charset="0"/>
            </a:rPr>
            <a:t>4.Ескендір мен Аристотель замандас па?</a:t>
          </a:r>
          <a:endParaRPr lang="ru-RU" sz="1800" b="1" i="1" kern="1200" dirty="0">
            <a:latin typeface="Times New Roman" pitchFamily="18" charset="0"/>
            <a:cs typeface="Times New Roman" pitchFamily="18" charset="0"/>
          </a:endParaRPr>
        </a:p>
      </dsp:txBody>
      <dsp:txXfrm>
        <a:off x="4694295" y="3833155"/>
        <a:ext cx="2588493" cy="866242"/>
      </dsp:txXfrm>
    </dsp:sp>
  </dsp:spTree>
</dsp:drawing>
</file>

<file path=ppt/diagrams/drawing3.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D8DEEF69-DAEA-4C70-94B2-27151ACE93AF}">
      <dsp:nvSpPr>
        <dsp:cNvPr id="0" name=""/>
        <dsp:cNvSpPr/>
      </dsp:nvSpPr>
      <dsp:spPr>
        <a:xfrm>
          <a:off x="3563904" y="2070569"/>
          <a:ext cx="2246898" cy="1482328"/>
        </a:xfrm>
        <a:prstGeom prst="ellipse">
          <a:avLst/>
        </a:prstGeom>
        <a:gradFill rotWithShape="0">
          <a:gsLst>
            <a:gs pos="0">
              <a:schemeClr val="accent1">
                <a:hueOff val="0"/>
                <a:satOff val="0"/>
                <a:lumOff val="0"/>
                <a:alphaOff val="0"/>
                <a:tint val="75000"/>
                <a:shade val="85000"/>
                <a:satMod val="230000"/>
              </a:schemeClr>
            </a:gs>
            <a:gs pos="25000">
              <a:schemeClr val="accent1">
                <a:hueOff val="0"/>
                <a:satOff val="0"/>
                <a:lumOff val="0"/>
                <a:alphaOff val="0"/>
                <a:tint val="90000"/>
                <a:shade val="70000"/>
                <a:satMod val="220000"/>
              </a:schemeClr>
            </a:gs>
            <a:gs pos="50000">
              <a:schemeClr val="accent1">
                <a:hueOff val="0"/>
                <a:satOff val="0"/>
                <a:lumOff val="0"/>
                <a:alphaOff val="0"/>
                <a:tint val="90000"/>
                <a:shade val="58000"/>
                <a:satMod val="225000"/>
              </a:schemeClr>
            </a:gs>
            <a:gs pos="65000">
              <a:schemeClr val="accent1">
                <a:hueOff val="0"/>
                <a:satOff val="0"/>
                <a:lumOff val="0"/>
                <a:alphaOff val="0"/>
                <a:tint val="90000"/>
                <a:shade val="58000"/>
                <a:satMod val="225000"/>
              </a:schemeClr>
            </a:gs>
            <a:gs pos="80000">
              <a:schemeClr val="accent1">
                <a:hueOff val="0"/>
                <a:satOff val="0"/>
                <a:lumOff val="0"/>
                <a:alphaOff val="0"/>
                <a:tint val="90000"/>
                <a:shade val="69000"/>
                <a:satMod val="220000"/>
              </a:schemeClr>
            </a:gs>
            <a:gs pos="100000">
              <a:schemeClr val="accent1">
                <a:hueOff val="0"/>
                <a:satOff val="0"/>
                <a:lumOff val="0"/>
                <a:alphaOff val="0"/>
                <a:tint val="77000"/>
                <a:shade val="80000"/>
                <a:satMod val="230000"/>
              </a:schemeClr>
            </a:gs>
          </a:gsLst>
          <a:lin ang="5400000" scaled="1"/>
        </a:gradFill>
        <a:ln>
          <a:noFill/>
        </a:ln>
        <a:effectLst>
          <a:outerShdw blurRad="76200" dist="50800" dir="5400000" rotWithShape="0">
            <a:srgbClr val="4E3B30">
              <a:alpha val="60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30480" tIns="30480" rIns="30480" bIns="30480" numCol="1" spcCol="1270" anchor="ctr" anchorCtr="0">
          <a:noAutofit/>
        </a:bodyPr>
        <a:lstStyle/>
        <a:p>
          <a:pPr lvl="0" algn="ctr" defTabSz="1066800">
            <a:lnSpc>
              <a:spcPct val="90000"/>
            </a:lnSpc>
            <a:spcBef>
              <a:spcPct val="0"/>
            </a:spcBef>
            <a:spcAft>
              <a:spcPct val="35000"/>
            </a:spcAft>
          </a:pPr>
          <a:r>
            <a:rPr lang="ru-RU" sz="2400" b="1" kern="1200" dirty="0" err="1" smtClean="0">
              <a:solidFill>
                <a:schemeClr val="tx1"/>
              </a:solidFill>
              <a:latin typeface="Times New Roman" pitchFamily="18" charset="0"/>
              <a:cs typeface="Times New Roman" pitchFamily="18" charset="0"/>
            </a:rPr>
            <a:t>Ескендір</a:t>
          </a:r>
          <a:endParaRPr lang="ru-RU" sz="2400" b="1" kern="1200" dirty="0">
            <a:solidFill>
              <a:schemeClr val="tx1"/>
            </a:solidFill>
            <a:latin typeface="Times New Roman" pitchFamily="18" charset="0"/>
            <a:cs typeface="Times New Roman" pitchFamily="18" charset="0"/>
          </a:endParaRPr>
        </a:p>
      </dsp:txBody>
      <dsp:txXfrm>
        <a:off x="3563904" y="2070569"/>
        <a:ext cx="2246898" cy="1482328"/>
      </dsp:txXfrm>
    </dsp:sp>
    <dsp:sp modelId="{3323171B-380C-4223-B545-1369AED18BCD}">
      <dsp:nvSpPr>
        <dsp:cNvPr id="0" name=""/>
        <dsp:cNvSpPr/>
      </dsp:nvSpPr>
      <dsp:spPr>
        <a:xfrm rot="16068556">
          <a:off x="4395247" y="1367969"/>
          <a:ext cx="493031" cy="503991"/>
        </a:xfrm>
        <a:prstGeom prst="rightArrow">
          <a:avLst>
            <a:gd name="adj1" fmla="val 60000"/>
            <a:gd name="adj2" fmla="val 50000"/>
          </a:avLst>
        </a:prstGeom>
        <a:gradFill rotWithShape="0">
          <a:gsLst>
            <a:gs pos="0">
              <a:schemeClr val="accent1">
                <a:tint val="60000"/>
                <a:hueOff val="0"/>
                <a:satOff val="0"/>
                <a:lumOff val="0"/>
                <a:alphaOff val="0"/>
                <a:tint val="75000"/>
                <a:shade val="85000"/>
                <a:satMod val="230000"/>
              </a:schemeClr>
            </a:gs>
            <a:gs pos="25000">
              <a:schemeClr val="accent1">
                <a:tint val="60000"/>
                <a:hueOff val="0"/>
                <a:satOff val="0"/>
                <a:lumOff val="0"/>
                <a:alphaOff val="0"/>
                <a:tint val="90000"/>
                <a:shade val="70000"/>
                <a:satMod val="220000"/>
              </a:schemeClr>
            </a:gs>
            <a:gs pos="50000">
              <a:schemeClr val="accent1">
                <a:tint val="60000"/>
                <a:hueOff val="0"/>
                <a:satOff val="0"/>
                <a:lumOff val="0"/>
                <a:alphaOff val="0"/>
                <a:tint val="90000"/>
                <a:shade val="58000"/>
                <a:satMod val="225000"/>
              </a:schemeClr>
            </a:gs>
            <a:gs pos="65000">
              <a:schemeClr val="accent1">
                <a:tint val="60000"/>
                <a:hueOff val="0"/>
                <a:satOff val="0"/>
                <a:lumOff val="0"/>
                <a:alphaOff val="0"/>
                <a:tint val="90000"/>
                <a:shade val="58000"/>
                <a:satMod val="225000"/>
              </a:schemeClr>
            </a:gs>
            <a:gs pos="80000">
              <a:schemeClr val="accent1">
                <a:tint val="60000"/>
                <a:hueOff val="0"/>
                <a:satOff val="0"/>
                <a:lumOff val="0"/>
                <a:alphaOff val="0"/>
                <a:tint val="90000"/>
                <a:shade val="69000"/>
                <a:satMod val="220000"/>
              </a:schemeClr>
            </a:gs>
            <a:gs pos="100000">
              <a:schemeClr val="accent1">
                <a:tint val="60000"/>
                <a:hueOff val="0"/>
                <a:satOff val="0"/>
                <a:lumOff val="0"/>
                <a:alphaOff val="0"/>
                <a:tint val="77000"/>
                <a:shade val="80000"/>
                <a:satMod val="230000"/>
              </a:schemeClr>
            </a:gs>
          </a:gsLst>
          <a:lin ang="5400000" scaled="1"/>
        </a:gradFill>
        <a:ln>
          <a:noFill/>
        </a:ln>
        <a:effectLst>
          <a:outerShdw blurRad="76200" dist="50800" dir="5400000" rotWithShape="0">
            <a:srgbClr val="4E3B30">
              <a:alpha val="60000"/>
            </a:srgbClr>
          </a:out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1022350">
            <a:lnSpc>
              <a:spcPct val="90000"/>
            </a:lnSpc>
            <a:spcBef>
              <a:spcPct val="0"/>
            </a:spcBef>
            <a:spcAft>
              <a:spcPct val="35000"/>
            </a:spcAft>
          </a:pPr>
          <a:endParaRPr lang="ru-RU" sz="2300" kern="1200"/>
        </a:p>
      </dsp:txBody>
      <dsp:txXfrm rot="16068556">
        <a:off x="4395247" y="1367969"/>
        <a:ext cx="493031" cy="503991"/>
      </dsp:txXfrm>
    </dsp:sp>
    <dsp:sp modelId="{318A8714-C981-4057-9B9E-567E8829B311}">
      <dsp:nvSpPr>
        <dsp:cNvPr id="0" name=""/>
        <dsp:cNvSpPr/>
      </dsp:nvSpPr>
      <dsp:spPr>
        <a:xfrm>
          <a:off x="3131836" y="54330"/>
          <a:ext cx="2941650" cy="1086961"/>
        </a:xfrm>
        <a:prstGeom prst="ellipse">
          <a:avLst/>
        </a:prstGeom>
        <a:solidFill>
          <a:srgbClr val="92D050"/>
        </a:solidFill>
        <a:ln>
          <a:noFill/>
        </a:ln>
        <a:effectLst>
          <a:outerShdw blurRad="76200" dist="50800" dir="5400000" rotWithShape="0">
            <a:srgbClr val="4E3B30">
              <a:alpha val="60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35560" tIns="35560" rIns="35560" bIns="35560" numCol="1" spcCol="1270" anchor="ctr" anchorCtr="0">
          <a:noAutofit/>
        </a:bodyPr>
        <a:lstStyle/>
        <a:p>
          <a:pPr lvl="0" algn="ctr" defTabSz="1244600">
            <a:lnSpc>
              <a:spcPct val="90000"/>
            </a:lnSpc>
            <a:spcBef>
              <a:spcPct val="0"/>
            </a:spcBef>
            <a:spcAft>
              <a:spcPct val="35000"/>
            </a:spcAft>
          </a:pPr>
          <a:endParaRPr lang="ru-RU" sz="2800" b="1" kern="1200" dirty="0">
            <a:solidFill>
              <a:schemeClr val="tx1"/>
            </a:solidFill>
            <a:latin typeface="Times New Roman" pitchFamily="18" charset="0"/>
            <a:cs typeface="Times New Roman" pitchFamily="18" charset="0"/>
          </a:endParaRPr>
        </a:p>
      </dsp:txBody>
      <dsp:txXfrm>
        <a:off x="3131836" y="54330"/>
        <a:ext cx="2941650" cy="1086961"/>
      </dsp:txXfrm>
    </dsp:sp>
    <dsp:sp modelId="{77F61993-49F8-4162-ADCA-0F72AADE531F}">
      <dsp:nvSpPr>
        <dsp:cNvPr id="0" name=""/>
        <dsp:cNvSpPr/>
      </dsp:nvSpPr>
      <dsp:spPr>
        <a:xfrm rot="20270347">
          <a:off x="5813500" y="2001314"/>
          <a:ext cx="489800" cy="503991"/>
        </a:xfrm>
        <a:prstGeom prst="rightArrow">
          <a:avLst>
            <a:gd name="adj1" fmla="val 60000"/>
            <a:gd name="adj2" fmla="val 50000"/>
          </a:avLst>
        </a:prstGeom>
        <a:gradFill rotWithShape="0">
          <a:gsLst>
            <a:gs pos="0">
              <a:schemeClr val="accent1">
                <a:tint val="60000"/>
                <a:hueOff val="0"/>
                <a:satOff val="0"/>
                <a:lumOff val="0"/>
                <a:alphaOff val="0"/>
                <a:tint val="75000"/>
                <a:shade val="85000"/>
                <a:satMod val="230000"/>
              </a:schemeClr>
            </a:gs>
            <a:gs pos="25000">
              <a:schemeClr val="accent1">
                <a:tint val="60000"/>
                <a:hueOff val="0"/>
                <a:satOff val="0"/>
                <a:lumOff val="0"/>
                <a:alphaOff val="0"/>
                <a:tint val="90000"/>
                <a:shade val="70000"/>
                <a:satMod val="220000"/>
              </a:schemeClr>
            </a:gs>
            <a:gs pos="50000">
              <a:schemeClr val="accent1">
                <a:tint val="60000"/>
                <a:hueOff val="0"/>
                <a:satOff val="0"/>
                <a:lumOff val="0"/>
                <a:alphaOff val="0"/>
                <a:tint val="90000"/>
                <a:shade val="58000"/>
                <a:satMod val="225000"/>
              </a:schemeClr>
            </a:gs>
            <a:gs pos="65000">
              <a:schemeClr val="accent1">
                <a:tint val="60000"/>
                <a:hueOff val="0"/>
                <a:satOff val="0"/>
                <a:lumOff val="0"/>
                <a:alphaOff val="0"/>
                <a:tint val="90000"/>
                <a:shade val="58000"/>
                <a:satMod val="225000"/>
              </a:schemeClr>
            </a:gs>
            <a:gs pos="80000">
              <a:schemeClr val="accent1">
                <a:tint val="60000"/>
                <a:hueOff val="0"/>
                <a:satOff val="0"/>
                <a:lumOff val="0"/>
                <a:alphaOff val="0"/>
                <a:tint val="90000"/>
                <a:shade val="69000"/>
                <a:satMod val="220000"/>
              </a:schemeClr>
            </a:gs>
            <a:gs pos="100000">
              <a:schemeClr val="accent1">
                <a:tint val="60000"/>
                <a:hueOff val="0"/>
                <a:satOff val="0"/>
                <a:lumOff val="0"/>
                <a:alphaOff val="0"/>
                <a:tint val="77000"/>
                <a:shade val="80000"/>
                <a:satMod val="230000"/>
              </a:schemeClr>
            </a:gs>
          </a:gsLst>
          <a:lin ang="5400000" scaled="1"/>
        </a:gradFill>
        <a:ln>
          <a:noFill/>
        </a:ln>
        <a:effectLst>
          <a:outerShdw blurRad="76200" dist="50800" dir="5400000" rotWithShape="0">
            <a:srgbClr val="4E3B30">
              <a:alpha val="60000"/>
            </a:srgbClr>
          </a:out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1022350">
            <a:lnSpc>
              <a:spcPct val="90000"/>
            </a:lnSpc>
            <a:spcBef>
              <a:spcPct val="0"/>
            </a:spcBef>
            <a:spcAft>
              <a:spcPct val="35000"/>
            </a:spcAft>
          </a:pPr>
          <a:endParaRPr lang="ru-RU" sz="2300" kern="1200"/>
        </a:p>
      </dsp:txBody>
      <dsp:txXfrm rot="20270347">
        <a:off x="5813500" y="2001314"/>
        <a:ext cx="489800" cy="503991"/>
      </dsp:txXfrm>
    </dsp:sp>
    <dsp:sp modelId="{A9F95025-FC46-4960-8BEC-9AC0A32C0294}">
      <dsp:nvSpPr>
        <dsp:cNvPr id="0" name=""/>
        <dsp:cNvSpPr/>
      </dsp:nvSpPr>
      <dsp:spPr>
        <a:xfrm>
          <a:off x="6143637" y="1045226"/>
          <a:ext cx="2740972" cy="1230347"/>
        </a:xfrm>
        <a:prstGeom prst="ellipse">
          <a:avLst/>
        </a:prstGeom>
        <a:solidFill>
          <a:srgbClr val="FFC000"/>
        </a:solidFill>
        <a:ln>
          <a:noFill/>
        </a:ln>
        <a:effectLst>
          <a:outerShdw blurRad="76200" dist="50800" dir="5400000" rotWithShape="0">
            <a:srgbClr val="4E3B30">
              <a:alpha val="60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endParaRPr lang="ru-RU" sz="2000" b="1" kern="1200" dirty="0">
            <a:solidFill>
              <a:schemeClr val="tx1"/>
            </a:solidFill>
            <a:latin typeface="Times New Roman" pitchFamily="18" charset="0"/>
            <a:cs typeface="Times New Roman" pitchFamily="18" charset="0"/>
          </a:endParaRPr>
        </a:p>
      </dsp:txBody>
      <dsp:txXfrm>
        <a:off x="6143637" y="1045226"/>
        <a:ext cx="2740972" cy="1230347"/>
      </dsp:txXfrm>
    </dsp:sp>
    <dsp:sp modelId="{F9EA3782-75E4-45CF-99E3-4D78C662F3FF}">
      <dsp:nvSpPr>
        <dsp:cNvPr id="0" name=""/>
        <dsp:cNvSpPr/>
      </dsp:nvSpPr>
      <dsp:spPr>
        <a:xfrm rot="797404">
          <a:off x="5879825" y="2882159"/>
          <a:ext cx="345055" cy="503991"/>
        </a:xfrm>
        <a:prstGeom prst="rightArrow">
          <a:avLst>
            <a:gd name="adj1" fmla="val 60000"/>
            <a:gd name="adj2" fmla="val 50000"/>
          </a:avLst>
        </a:prstGeom>
        <a:gradFill rotWithShape="0">
          <a:gsLst>
            <a:gs pos="0">
              <a:schemeClr val="accent1">
                <a:tint val="60000"/>
                <a:hueOff val="0"/>
                <a:satOff val="0"/>
                <a:lumOff val="0"/>
                <a:alphaOff val="0"/>
                <a:tint val="75000"/>
                <a:shade val="85000"/>
                <a:satMod val="230000"/>
              </a:schemeClr>
            </a:gs>
            <a:gs pos="25000">
              <a:schemeClr val="accent1">
                <a:tint val="60000"/>
                <a:hueOff val="0"/>
                <a:satOff val="0"/>
                <a:lumOff val="0"/>
                <a:alphaOff val="0"/>
                <a:tint val="90000"/>
                <a:shade val="70000"/>
                <a:satMod val="220000"/>
              </a:schemeClr>
            </a:gs>
            <a:gs pos="50000">
              <a:schemeClr val="accent1">
                <a:tint val="60000"/>
                <a:hueOff val="0"/>
                <a:satOff val="0"/>
                <a:lumOff val="0"/>
                <a:alphaOff val="0"/>
                <a:tint val="90000"/>
                <a:shade val="58000"/>
                <a:satMod val="225000"/>
              </a:schemeClr>
            </a:gs>
            <a:gs pos="65000">
              <a:schemeClr val="accent1">
                <a:tint val="60000"/>
                <a:hueOff val="0"/>
                <a:satOff val="0"/>
                <a:lumOff val="0"/>
                <a:alphaOff val="0"/>
                <a:tint val="90000"/>
                <a:shade val="58000"/>
                <a:satMod val="225000"/>
              </a:schemeClr>
            </a:gs>
            <a:gs pos="80000">
              <a:schemeClr val="accent1">
                <a:tint val="60000"/>
                <a:hueOff val="0"/>
                <a:satOff val="0"/>
                <a:lumOff val="0"/>
                <a:alphaOff val="0"/>
                <a:tint val="90000"/>
                <a:shade val="69000"/>
                <a:satMod val="220000"/>
              </a:schemeClr>
            </a:gs>
            <a:gs pos="100000">
              <a:schemeClr val="accent1">
                <a:tint val="60000"/>
                <a:hueOff val="0"/>
                <a:satOff val="0"/>
                <a:lumOff val="0"/>
                <a:alphaOff val="0"/>
                <a:tint val="77000"/>
                <a:shade val="80000"/>
                <a:satMod val="230000"/>
              </a:schemeClr>
            </a:gs>
          </a:gsLst>
          <a:lin ang="5400000" scaled="1"/>
        </a:gradFill>
        <a:ln>
          <a:noFill/>
        </a:ln>
        <a:effectLst>
          <a:outerShdw blurRad="76200" dist="50800" dir="5400000" rotWithShape="0">
            <a:srgbClr val="4E3B30">
              <a:alpha val="60000"/>
            </a:srgbClr>
          </a:out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1022350">
            <a:lnSpc>
              <a:spcPct val="90000"/>
            </a:lnSpc>
            <a:spcBef>
              <a:spcPct val="0"/>
            </a:spcBef>
            <a:spcAft>
              <a:spcPct val="35000"/>
            </a:spcAft>
          </a:pPr>
          <a:endParaRPr lang="ru-RU" sz="2300" kern="1200"/>
        </a:p>
      </dsp:txBody>
      <dsp:txXfrm rot="797404">
        <a:off x="5879825" y="2882159"/>
        <a:ext cx="345055" cy="503991"/>
      </dsp:txXfrm>
    </dsp:sp>
    <dsp:sp modelId="{B9578231-B4DE-422C-8E65-3A1729F7BB7C}">
      <dsp:nvSpPr>
        <dsp:cNvPr id="0" name=""/>
        <dsp:cNvSpPr/>
      </dsp:nvSpPr>
      <dsp:spPr>
        <a:xfrm>
          <a:off x="6215076" y="2902623"/>
          <a:ext cx="2706582" cy="1179251"/>
        </a:xfrm>
        <a:prstGeom prst="ellipse">
          <a:avLst/>
        </a:prstGeom>
        <a:solidFill>
          <a:srgbClr val="00B0F0"/>
        </a:solidFill>
        <a:ln>
          <a:noFill/>
        </a:ln>
        <a:effectLst>
          <a:outerShdw blurRad="76200" dist="50800" dir="5400000" rotWithShape="0">
            <a:srgbClr val="4E3B30">
              <a:alpha val="60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30480" tIns="30480" rIns="30480" bIns="30480" numCol="1" spcCol="1270" anchor="ctr" anchorCtr="0">
          <a:noAutofit/>
        </a:bodyPr>
        <a:lstStyle/>
        <a:p>
          <a:pPr lvl="0" algn="ctr" defTabSz="1066800">
            <a:lnSpc>
              <a:spcPct val="90000"/>
            </a:lnSpc>
            <a:spcBef>
              <a:spcPct val="0"/>
            </a:spcBef>
            <a:spcAft>
              <a:spcPct val="35000"/>
            </a:spcAft>
          </a:pPr>
          <a:endParaRPr lang="ru-RU" sz="2400" b="1" kern="1200" dirty="0">
            <a:solidFill>
              <a:schemeClr val="tx1"/>
            </a:solidFill>
            <a:latin typeface="Times New Roman" pitchFamily="18" charset="0"/>
            <a:cs typeface="Times New Roman" pitchFamily="18" charset="0"/>
          </a:endParaRPr>
        </a:p>
      </dsp:txBody>
      <dsp:txXfrm>
        <a:off x="6215076" y="2902623"/>
        <a:ext cx="2706582" cy="1179251"/>
      </dsp:txXfrm>
    </dsp:sp>
    <dsp:sp modelId="{0890D54C-3D39-4EE9-B7F9-B638FBDDEC68}">
      <dsp:nvSpPr>
        <dsp:cNvPr id="0" name=""/>
        <dsp:cNvSpPr/>
      </dsp:nvSpPr>
      <dsp:spPr>
        <a:xfrm rot="5525901">
          <a:off x="4472831" y="3621861"/>
          <a:ext cx="351211" cy="503991"/>
        </a:xfrm>
        <a:prstGeom prst="rightArrow">
          <a:avLst>
            <a:gd name="adj1" fmla="val 60000"/>
            <a:gd name="adj2" fmla="val 50000"/>
          </a:avLst>
        </a:prstGeom>
        <a:gradFill rotWithShape="0">
          <a:gsLst>
            <a:gs pos="0">
              <a:schemeClr val="accent1">
                <a:tint val="60000"/>
                <a:hueOff val="0"/>
                <a:satOff val="0"/>
                <a:lumOff val="0"/>
                <a:alphaOff val="0"/>
                <a:tint val="75000"/>
                <a:shade val="85000"/>
                <a:satMod val="230000"/>
              </a:schemeClr>
            </a:gs>
            <a:gs pos="25000">
              <a:schemeClr val="accent1">
                <a:tint val="60000"/>
                <a:hueOff val="0"/>
                <a:satOff val="0"/>
                <a:lumOff val="0"/>
                <a:alphaOff val="0"/>
                <a:tint val="90000"/>
                <a:shade val="70000"/>
                <a:satMod val="220000"/>
              </a:schemeClr>
            </a:gs>
            <a:gs pos="50000">
              <a:schemeClr val="accent1">
                <a:tint val="60000"/>
                <a:hueOff val="0"/>
                <a:satOff val="0"/>
                <a:lumOff val="0"/>
                <a:alphaOff val="0"/>
                <a:tint val="90000"/>
                <a:shade val="58000"/>
                <a:satMod val="225000"/>
              </a:schemeClr>
            </a:gs>
            <a:gs pos="65000">
              <a:schemeClr val="accent1">
                <a:tint val="60000"/>
                <a:hueOff val="0"/>
                <a:satOff val="0"/>
                <a:lumOff val="0"/>
                <a:alphaOff val="0"/>
                <a:tint val="90000"/>
                <a:shade val="58000"/>
                <a:satMod val="225000"/>
              </a:schemeClr>
            </a:gs>
            <a:gs pos="80000">
              <a:schemeClr val="accent1">
                <a:tint val="60000"/>
                <a:hueOff val="0"/>
                <a:satOff val="0"/>
                <a:lumOff val="0"/>
                <a:alphaOff val="0"/>
                <a:tint val="90000"/>
                <a:shade val="69000"/>
                <a:satMod val="220000"/>
              </a:schemeClr>
            </a:gs>
            <a:gs pos="100000">
              <a:schemeClr val="accent1">
                <a:tint val="60000"/>
                <a:hueOff val="0"/>
                <a:satOff val="0"/>
                <a:lumOff val="0"/>
                <a:alphaOff val="0"/>
                <a:tint val="77000"/>
                <a:shade val="80000"/>
                <a:satMod val="230000"/>
              </a:schemeClr>
            </a:gs>
          </a:gsLst>
          <a:lin ang="5400000" scaled="1"/>
        </a:gradFill>
        <a:ln>
          <a:noFill/>
        </a:ln>
        <a:effectLst>
          <a:outerShdw blurRad="76200" dist="50800" dir="5400000" rotWithShape="0">
            <a:srgbClr val="4E3B30">
              <a:alpha val="60000"/>
            </a:srgbClr>
          </a:out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1022350">
            <a:lnSpc>
              <a:spcPct val="90000"/>
            </a:lnSpc>
            <a:spcBef>
              <a:spcPct val="0"/>
            </a:spcBef>
            <a:spcAft>
              <a:spcPct val="35000"/>
            </a:spcAft>
          </a:pPr>
          <a:endParaRPr lang="ru-RU" sz="2300" kern="1200"/>
        </a:p>
      </dsp:txBody>
      <dsp:txXfrm rot="5525901">
        <a:off x="4472831" y="3621861"/>
        <a:ext cx="351211" cy="503991"/>
      </dsp:txXfrm>
    </dsp:sp>
    <dsp:sp modelId="{4E6B196D-1E37-4303-B60A-04E648F135C6}">
      <dsp:nvSpPr>
        <dsp:cNvPr id="0" name=""/>
        <dsp:cNvSpPr/>
      </dsp:nvSpPr>
      <dsp:spPr>
        <a:xfrm>
          <a:off x="3055441" y="4214848"/>
          <a:ext cx="3119085" cy="1144134"/>
        </a:xfrm>
        <a:prstGeom prst="ellipse">
          <a:avLst/>
        </a:prstGeom>
        <a:solidFill>
          <a:srgbClr val="0070C0"/>
        </a:solidFill>
        <a:ln>
          <a:noFill/>
        </a:ln>
        <a:effectLst>
          <a:outerShdw blurRad="76200" dist="50800" dir="5400000" rotWithShape="0">
            <a:srgbClr val="4E3B30">
              <a:alpha val="60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endParaRPr lang="ru-RU" sz="2000" b="1" kern="1200" dirty="0">
            <a:solidFill>
              <a:schemeClr val="tx1"/>
            </a:solidFill>
            <a:latin typeface="Times New Roman" pitchFamily="18" charset="0"/>
            <a:cs typeface="Times New Roman" pitchFamily="18" charset="0"/>
          </a:endParaRPr>
        </a:p>
      </dsp:txBody>
      <dsp:txXfrm>
        <a:off x="3055441" y="4214848"/>
        <a:ext cx="3119085" cy="1144134"/>
      </dsp:txXfrm>
    </dsp:sp>
    <dsp:sp modelId="{27E41BDD-76CC-4494-81CE-E53BDD32DFE4}">
      <dsp:nvSpPr>
        <dsp:cNvPr id="0" name=""/>
        <dsp:cNvSpPr/>
      </dsp:nvSpPr>
      <dsp:spPr>
        <a:xfrm rot="9921381">
          <a:off x="2948764" y="2948565"/>
          <a:ext cx="501008" cy="503991"/>
        </a:xfrm>
        <a:prstGeom prst="rightArrow">
          <a:avLst>
            <a:gd name="adj1" fmla="val 60000"/>
            <a:gd name="adj2" fmla="val 50000"/>
          </a:avLst>
        </a:prstGeom>
        <a:gradFill rotWithShape="0">
          <a:gsLst>
            <a:gs pos="0">
              <a:schemeClr val="accent1">
                <a:tint val="60000"/>
                <a:hueOff val="0"/>
                <a:satOff val="0"/>
                <a:lumOff val="0"/>
                <a:alphaOff val="0"/>
                <a:tint val="75000"/>
                <a:shade val="85000"/>
                <a:satMod val="230000"/>
              </a:schemeClr>
            </a:gs>
            <a:gs pos="25000">
              <a:schemeClr val="accent1">
                <a:tint val="60000"/>
                <a:hueOff val="0"/>
                <a:satOff val="0"/>
                <a:lumOff val="0"/>
                <a:alphaOff val="0"/>
                <a:tint val="90000"/>
                <a:shade val="70000"/>
                <a:satMod val="220000"/>
              </a:schemeClr>
            </a:gs>
            <a:gs pos="50000">
              <a:schemeClr val="accent1">
                <a:tint val="60000"/>
                <a:hueOff val="0"/>
                <a:satOff val="0"/>
                <a:lumOff val="0"/>
                <a:alphaOff val="0"/>
                <a:tint val="90000"/>
                <a:shade val="58000"/>
                <a:satMod val="225000"/>
              </a:schemeClr>
            </a:gs>
            <a:gs pos="65000">
              <a:schemeClr val="accent1">
                <a:tint val="60000"/>
                <a:hueOff val="0"/>
                <a:satOff val="0"/>
                <a:lumOff val="0"/>
                <a:alphaOff val="0"/>
                <a:tint val="90000"/>
                <a:shade val="58000"/>
                <a:satMod val="225000"/>
              </a:schemeClr>
            </a:gs>
            <a:gs pos="80000">
              <a:schemeClr val="accent1">
                <a:tint val="60000"/>
                <a:hueOff val="0"/>
                <a:satOff val="0"/>
                <a:lumOff val="0"/>
                <a:alphaOff val="0"/>
                <a:tint val="90000"/>
                <a:shade val="69000"/>
                <a:satMod val="220000"/>
              </a:schemeClr>
            </a:gs>
            <a:gs pos="100000">
              <a:schemeClr val="accent1">
                <a:tint val="60000"/>
                <a:hueOff val="0"/>
                <a:satOff val="0"/>
                <a:lumOff val="0"/>
                <a:alphaOff val="0"/>
                <a:tint val="77000"/>
                <a:shade val="80000"/>
                <a:satMod val="230000"/>
              </a:schemeClr>
            </a:gs>
          </a:gsLst>
          <a:lin ang="5400000" scaled="1"/>
        </a:gradFill>
        <a:ln>
          <a:noFill/>
        </a:ln>
        <a:effectLst>
          <a:outerShdw blurRad="76200" dist="50800" dir="5400000" rotWithShape="0">
            <a:srgbClr val="4E3B30">
              <a:alpha val="60000"/>
            </a:srgbClr>
          </a:out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1022350">
            <a:lnSpc>
              <a:spcPct val="90000"/>
            </a:lnSpc>
            <a:spcBef>
              <a:spcPct val="0"/>
            </a:spcBef>
            <a:spcAft>
              <a:spcPct val="35000"/>
            </a:spcAft>
          </a:pPr>
          <a:endParaRPr lang="ru-RU" sz="2300" kern="1200"/>
        </a:p>
      </dsp:txBody>
      <dsp:txXfrm rot="9921381">
        <a:off x="2948764" y="2948565"/>
        <a:ext cx="501008" cy="503991"/>
      </dsp:txXfrm>
    </dsp:sp>
    <dsp:sp modelId="{C271D294-447A-4824-B463-35E5EBA520B5}">
      <dsp:nvSpPr>
        <dsp:cNvPr id="0" name=""/>
        <dsp:cNvSpPr/>
      </dsp:nvSpPr>
      <dsp:spPr>
        <a:xfrm>
          <a:off x="1" y="2974047"/>
          <a:ext cx="2912908" cy="1363801"/>
        </a:xfrm>
        <a:prstGeom prst="ellipse">
          <a:avLst/>
        </a:prstGeom>
        <a:solidFill>
          <a:srgbClr val="FF5050"/>
        </a:solidFill>
        <a:ln>
          <a:noFill/>
        </a:ln>
        <a:effectLst>
          <a:outerShdw blurRad="76200" dist="50800" dir="5400000" rotWithShape="0">
            <a:srgbClr val="4E3B30">
              <a:alpha val="60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endParaRPr lang="ru-RU" sz="2000" b="1" kern="1200" dirty="0">
            <a:solidFill>
              <a:schemeClr val="tx1"/>
            </a:solidFill>
            <a:latin typeface="Times New Roman" pitchFamily="18" charset="0"/>
            <a:cs typeface="Times New Roman" pitchFamily="18" charset="0"/>
          </a:endParaRPr>
        </a:p>
      </dsp:txBody>
      <dsp:txXfrm>
        <a:off x="1" y="2974047"/>
        <a:ext cx="2912908" cy="1363801"/>
      </dsp:txXfrm>
    </dsp:sp>
    <dsp:sp modelId="{F78DE2D2-80D7-4334-8354-FA5E81E55991}">
      <dsp:nvSpPr>
        <dsp:cNvPr id="0" name=""/>
        <dsp:cNvSpPr/>
      </dsp:nvSpPr>
      <dsp:spPr>
        <a:xfrm rot="12033590">
          <a:off x="2952843" y="2013917"/>
          <a:ext cx="558567" cy="503991"/>
        </a:xfrm>
        <a:prstGeom prst="rightArrow">
          <a:avLst>
            <a:gd name="adj1" fmla="val 60000"/>
            <a:gd name="adj2" fmla="val 50000"/>
          </a:avLst>
        </a:prstGeom>
        <a:gradFill rotWithShape="0">
          <a:gsLst>
            <a:gs pos="0">
              <a:schemeClr val="accent1">
                <a:tint val="60000"/>
                <a:hueOff val="0"/>
                <a:satOff val="0"/>
                <a:lumOff val="0"/>
                <a:alphaOff val="0"/>
                <a:tint val="75000"/>
                <a:shade val="85000"/>
                <a:satMod val="230000"/>
              </a:schemeClr>
            </a:gs>
            <a:gs pos="25000">
              <a:schemeClr val="accent1">
                <a:tint val="60000"/>
                <a:hueOff val="0"/>
                <a:satOff val="0"/>
                <a:lumOff val="0"/>
                <a:alphaOff val="0"/>
                <a:tint val="90000"/>
                <a:shade val="70000"/>
                <a:satMod val="220000"/>
              </a:schemeClr>
            </a:gs>
            <a:gs pos="50000">
              <a:schemeClr val="accent1">
                <a:tint val="60000"/>
                <a:hueOff val="0"/>
                <a:satOff val="0"/>
                <a:lumOff val="0"/>
                <a:alphaOff val="0"/>
                <a:tint val="90000"/>
                <a:shade val="58000"/>
                <a:satMod val="225000"/>
              </a:schemeClr>
            </a:gs>
            <a:gs pos="65000">
              <a:schemeClr val="accent1">
                <a:tint val="60000"/>
                <a:hueOff val="0"/>
                <a:satOff val="0"/>
                <a:lumOff val="0"/>
                <a:alphaOff val="0"/>
                <a:tint val="90000"/>
                <a:shade val="58000"/>
                <a:satMod val="225000"/>
              </a:schemeClr>
            </a:gs>
            <a:gs pos="80000">
              <a:schemeClr val="accent1">
                <a:tint val="60000"/>
                <a:hueOff val="0"/>
                <a:satOff val="0"/>
                <a:lumOff val="0"/>
                <a:alphaOff val="0"/>
                <a:tint val="90000"/>
                <a:shade val="69000"/>
                <a:satMod val="220000"/>
              </a:schemeClr>
            </a:gs>
            <a:gs pos="100000">
              <a:schemeClr val="accent1">
                <a:tint val="60000"/>
                <a:hueOff val="0"/>
                <a:satOff val="0"/>
                <a:lumOff val="0"/>
                <a:alphaOff val="0"/>
                <a:tint val="77000"/>
                <a:shade val="80000"/>
                <a:satMod val="230000"/>
              </a:schemeClr>
            </a:gs>
          </a:gsLst>
          <a:lin ang="5400000" scaled="1"/>
        </a:gradFill>
        <a:ln>
          <a:noFill/>
        </a:ln>
        <a:effectLst>
          <a:outerShdw blurRad="76200" dist="50800" dir="5400000" rotWithShape="0">
            <a:srgbClr val="4E3B30">
              <a:alpha val="60000"/>
            </a:srgbClr>
          </a:out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1022350">
            <a:lnSpc>
              <a:spcPct val="90000"/>
            </a:lnSpc>
            <a:spcBef>
              <a:spcPct val="0"/>
            </a:spcBef>
            <a:spcAft>
              <a:spcPct val="35000"/>
            </a:spcAft>
          </a:pPr>
          <a:endParaRPr lang="ru-RU" sz="2300" kern="1200"/>
        </a:p>
      </dsp:txBody>
      <dsp:txXfrm rot="12033590">
        <a:off x="2952843" y="2013917"/>
        <a:ext cx="558567" cy="503991"/>
      </dsp:txXfrm>
    </dsp:sp>
    <dsp:sp modelId="{76496816-183B-4F93-83BC-505C67F35A01}">
      <dsp:nvSpPr>
        <dsp:cNvPr id="0" name=""/>
        <dsp:cNvSpPr/>
      </dsp:nvSpPr>
      <dsp:spPr>
        <a:xfrm>
          <a:off x="285718" y="1071569"/>
          <a:ext cx="2769670" cy="1217273"/>
        </a:xfrm>
        <a:prstGeom prst="ellipse">
          <a:avLst/>
        </a:prstGeom>
        <a:solidFill>
          <a:srgbClr val="CC99FF"/>
        </a:solidFill>
        <a:ln>
          <a:noFill/>
        </a:ln>
        <a:effectLst>
          <a:outerShdw blurRad="76200" dist="50800" dir="5400000" rotWithShape="0">
            <a:srgbClr val="4E3B30">
              <a:alpha val="60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endParaRPr lang="ru-RU" sz="2000" b="1" kern="1200" dirty="0">
            <a:solidFill>
              <a:schemeClr val="tx1"/>
            </a:solidFill>
            <a:latin typeface="Times New Roman" pitchFamily="18" charset="0"/>
            <a:cs typeface="Times New Roman" pitchFamily="18" charset="0"/>
          </a:endParaRPr>
        </a:p>
      </dsp:txBody>
      <dsp:txXfrm>
        <a:off x="285718" y="1071569"/>
        <a:ext cx="2769670" cy="1217273"/>
      </dsp:txXfrm>
    </dsp:sp>
  </dsp:spTree>
</dsp:drawing>
</file>

<file path=ppt/diagrams/layout1.xml><?xml version="1.0" encoding="utf-8"?>
<dgm:layoutDef xmlns:dgm="http://schemas.openxmlformats.org/drawingml/2006/diagram" xmlns:a="http://schemas.openxmlformats.org/drawingml/2006/main" uniqueId="urn:microsoft.com/office/officeart/2005/8/layout/vList4#1">
  <dgm:title val=""/>
  <dgm:desc val=""/>
  <dgm:catLst>
    <dgm:cat type="list"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pyramid2">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alg type="composite"/>
    <dgm:shape xmlns:r="http://schemas.openxmlformats.org/officeDocument/2006/relationships" r:blip="">
      <dgm:adjLst/>
    </dgm:shape>
    <dgm:presOf/>
    <dgm:varLst>
      <dgm:dir/>
      <dgm:resizeHandles/>
    </dgm:varLst>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layout3.xml><?xml version="1.0" encoding="utf-8"?>
<dgm:layoutDef xmlns:dgm="http://schemas.openxmlformats.org/drawingml/2006/diagram" xmlns:a="http://schemas.openxmlformats.org/drawingml/2006/main" uniqueId="urn:microsoft.com/office/officeart/2005/8/layout/radial5">
  <dgm:title val=""/>
  <dgm:desc val=""/>
  <dgm:catLst>
    <dgm:cat type="relationship" pri="23000"/>
    <dgm:cat type="cycle" pri="1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alg type="cycle">
          <dgm:param type="stAng" val="0"/>
          <dgm:param type="spanAng" val="360"/>
          <dgm:param type="ctrShpMap" val="fNode"/>
        </dgm:alg>
      </dgm:if>
      <dgm:else name="Name3">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parTrans" refType="w" refFor="ch" refForName="centerShape" fact="0.4"/>
      <dgm:constr type="w" for="ch" forName="node" refType="w" refFor="ch" refForName="centerShape" op="equ" fact="1.25"/>
      <dgm:constr type="sp" refType="w" refFor="ch" refForName="centerShape" op="equ" fact="0.4"/>
      <dgm:constr type="sibSp" refType="w" refFor="ch" refForName="node" fact="0.3"/>
      <dgm:constr type="primFontSz" for="ch" forName="centerShape" val="65"/>
      <dgm:constr type="primFontSz" for="des" forName="node" op="equ" val="65"/>
      <dgm:constr type="primFontSz" for="des" forName="node" refType="primFontSz" refFor="ch" refForName="centerShape" op="lte"/>
      <dgm:constr type="primFontSz" for="des" forName="connectorText" op="equ" val="55"/>
      <dgm:constr type="primFontSz" for="des" forName="connectorText" refType="primFontSz" refFor="ch" refForName="centerShape" op="lte" fact="0.8"/>
      <dgm:constr type="primFontSz" for="des" forName="connectorText" refType="primFontSz" refFor="des" refForName="node" op="lte"/>
    </dgm:constrLst>
    <dgm:choose name="Name4">
      <dgm:if name="Name5" axis="ch ch" ptType="node node" st="1 1" cnt="1 0" func="cnt" op="lte" val="6">
        <dgm:ruleLst>
          <dgm:rule type="w" for="ch" forName="node" val="NaN" fact="1" max="NaN"/>
        </dgm:ruleLst>
      </dgm:if>
      <dgm:if name="Name6" axis="ch ch" ptType="node node" st="1 1" cnt="1 0" func="cnt" op="lte" val="8">
        <dgm:ruleLst>
          <dgm:rule type="w" for="ch" forName="node" val="NaN" fact="0.9" max="NaN"/>
        </dgm:ruleLst>
      </dgm:if>
      <dgm:if name="Name7" axis="ch ch" ptType="node node" st="1 1" cnt="1 0" func="cnt" op="lte" val="10">
        <dgm:ruleLst>
          <dgm:rule type="w" for="ch" forName="node" val="NaN" fact="0.8" max="NaN"/>
        </dgm:ruleLst>
      </dgm:if>
      <dgm:if name="Name8" axis="ch ch" ptType="node node" st="1 1" cnt="1 0" func="cnt" op="lte" val="12">
        <dgm:ruleLst>
          <dgm:rule type="w" for="ch" forName="node" val="NaN" fact="0.7" max="NaN"/>
        </dgm:ruleLst>
      </dgm:if>
      <dgm:if name="Name9" axis="ch ch" ptType="node node" st="1 1" cnt="1 0" func="cnt" op="lte" val="14">
        <dgm:ruleLst>
          <dgm:rule type="w" for="ch" forName="node" val="NaN" fact="0.6" max="NaN"/>
        </dgm:ruleLst>
      </dgm:if>
      <dgm:else name="Name10">
        <dgm:ruleLst>
          <dgm:rule type="w" for="ch" forName="node" val="NaN" fact="0.5" max="NaN"/>
        </dgm:ruleLst>
      </dgm:else>
    </dgm:choose>
    <dgm:forEach name="Name11"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2" axis="ch">
        <dgm:forEach name="Name13" axis="self" ptType="parTrans">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h" refType="w" fact="0.85"/>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name="Name14"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w" val="INF" fact="NaN" max="NaN"/>
              <dgm:rule type="primFontSz" val="5" fact="NaN" max="NaN"/>
            </dgm:ruleLst>
          </dgm:layoutNod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F90C0B6-628B-4F46-AC81-149A9CB0CBE0}" type="datetimeFigureOut">
              <a:rPr lang="ru-RU" smtClean="0"/>
              <a:pPr/>
              <a:t>25.04.2020</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9D7F609-BC23-4CF9-A3A5-37432FFB29E1}" type="slidenum">
              <a:rPr lang="ru-RU" smtClean="0"/>
              <a:pPr/>
              <a:t>‹#›</a:t>
            </a:fld>
            <a:endParaRPr lang="ru-RU"/>
          </a:p>
        </p:txBody>
      </p:sp>
    </p:spTree>
    <p:extLst>
      <p:ext uri="{BB962C8B-B14F-4D97-AF65-F5344CB8AC3E}">
        <p14:creationId xmlns:p14="http://schemas.microsoft.com/office/powerpoint/2010/main" xmlns="" val="383658021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7" name="Прямая соединительная линия 6"/>
          <p:cNvSpPr>
            <a:spLocks noChangeShapeType="1"/>
          </p:cNvSpPr>
          <p:nvPr/>
        </p:nvSpPr>
        <p:spPr bwMode="auto">
          <a:xfrm>
            <a:off x="514350" y="5349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9" name="Заголовок 28"/>
          <p:cNvSpPr>
            <a:spLocks noGrp="1"/>
          </p:cNvSpPr>
          <p:nvPr>
            <p:ph type="ctrTitle"/>
          </p:nvPr>
        </p:nvSpPr>
        <p:spPr>
          <a:xfrm>
            <a:off x="381000" y="4853411"/>
            <a:ext cx="8458200" cy="1222375"/>
          </a:xfrm>
        </p:spPr>
        <p:txBody>
          <a:bodyPr anchor="t"/>
          <a:lstStyle/>
          <a:p>
            <a:r>
              <a:rPr kumimoji="0" lang="ru-RU" smtClean="0"/>
              <a:t>Образец заголовка</a:t>
            </a:r>
            <a:endParaRPr kumimoji="0" lang="en-US"/>
          </a:p>
        </p:txBody>
      </p:sp>
      <p:sp>
        <p:nvSpPr>
          <p:cNvPr id="9" name="Подзаголовок 8"/>
          <p:cNvSpPr>
            <a:spLocks noGrp="1"/>
          </p:cNvSpPr>
          <p:nvPr>
            <p:ph type="subTitle" idx="1"/>
          </p:nvPr>
        </p:nvSpPr>
        <p:spPr>
          <a:xfrm>
            <a:off x="381000" y="3886200"/>
            <a:ext cx="8458200" cy="914400"/>
          </a:xfrm>
        </p:spPr>
        <p:txBody>
          <a:bodyPr anchor="b"/>
          <a:lstStyle>
            <a:lvl1pPr marL="0" indent="0" algn="l">
              <a:buNone/>
              <a:defRPr sz="2400">
                <a:solidFill>
                  <a:schemeClr val="tx2">
                    <a:shade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u-RU" smtClean="0"/>
              <a:t>Образец подзаголовка</a:t>
            </a:r>
            <a:endParaRPr kumimoji="0" lang="en-US"/>
          </a:p>
        </p:txBody>
      </p:sp>
      <p:sp>
        <p:nvSpPr>
          <p:cNvPr id="16" name="Дата 15"/>
          <p:cNvSpPr>
            <a:spLocks noGrp="1"/>
          </p:cNvSpPr>
          <p:nvPr>
            <p:ph type="dt" sz="half" idx="10"/>
          </p:nvPr>
        </p:nvSpPr>
        <p:spPr/>
        <p:txBody>
          <a:bodyPr/>
          <a:lstStyle/>
          <a:p>
            <a:fld id="{5B106E36-FD25-4E2D-B0AA-010F637433A0}" type="datetimeFigureOut">
              <a:rPr lang="ru-RU" smtClean="0"/>
              <a:pPr/>
              <a:t>25.04.2020</a:t>
            </a:fld>
            <a:endParaRPr lang="ru-RU"/>
          </a:p>
        </p:txBody>
      </p:sp>
      <p:sp>
        <p:nvSpPr>
          <p:cNvPr id="2" name="Нижний колонтитул 1"/>
          <p:cNvSpPr>
            <a:spLocks noGrp="1"/>
          </p:cNvSpPr>
          <p:nvPr>
            <p:ph type="ftr" sz="quarter" idx="11"/>
          </p:nvPr>
        </p:nvSpPr>
        <p:spPr/>
        <p:txBody>
          <a:bodyPr/>
          <a:lstStyle/>
          <a:p>
            <a:endParaRPr lang="ru-RU"/>
          </a:p>
        </p:txBody>
      </p:sp>
      <p:sp>
        <p:nvSpPr>
          <p:cNvPr id="15" name="Номер слайда 14"/>
          <p:cNvSpPr>
            <a:spLocks noGrp="1"/>
          </p:cNvSpPr>
          <p:nvPr>
            <p:ph type="sldNum" sz="quarter" idx="12"/>
          </p:nvPr>
        </p:nvSpPr>
        <p:spPr>
          <a:xfrm>
            <a:off x="8229600" y="6473952"/>
            <a:ext cx="758952" cy="246888"/>
          </a:xfrm>
        </p:spPr>
        <p:txBody>
          <a:bodyPr/>
          <a:lstStyle/>
          <a:p>
            <a:fld id="{725C68B6-61C2-468F-89AB-4B9F7531AA68}" type="slidenum">
              <a:rPr lang="ru-RU" smtClean="0"/>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5B106E36-FD25-4E2D-B0AA-010F637433A0}" type="datetimeFigureOut">
              <a:rPr lang="ru-RU" smtClean="0"/>
              <a:pPr/>
              <a:t>25.04.2020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858000" y="549276"/>
            <a:ext cx="1828800" cy="5851525"/>
          </a:xfrm>
        </p:spPr>
        <p:txBody>
          <a:bodyPr vert="eaVer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549276"/>
            <a:ext cx="6248400" cy="5851525"/>
          </a:xfrm>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5B106E36-FD25-4E2D-B0AA-010F637433A0}" type="datetimeFigureOut">
              <a:rPr lang="ru-RU" smtClean="0"/>
              <a:pPr/>
              <a:t>25.04.2020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cSld name="Заголовок и таблиц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14400" y="685800"/>
            <a:ext cx="7391400" cy="563563"/>
          </a:xfrm>
        </p:spPr>
        <p:txBody>
          <a:bodyPr/>
          <a:lstStyle/>
          <a:p>
            <a:r>
              <a:rPr lang="ru-RU" smtClean="0"/>
              <a:t>Образец заголовка</a:t>
            </a:r>
            <a:endParaRPr lang="ru-RU"/>
          </a:p>
        </p:txBody>
      </p:sp>
      <p:sp>
        <p:nvSpPr>
          <p:cNvPr id="3" name="Таблица 2"/>
          <p:cNvSpPr>
            <a:spLocks noGrp="1"/>
          </p:cNvSpPr>
          <p:nvPr>
            <p:ph type="tbl" idx="1"/>
          </p:nvPr>
        </p:nvSpPr>
        <p:spPr>
          <a:xfrm>
            <a:off x="457200" y="1828800"/>
            <a:ext cx="8229600" cy="4495800"/>
          </a:xfrm>
        </p:spPr>
        <p:txBody>
          <a:bodyPr/>
          <a:lstStyle/>
          <a:p>
            <a:pPr lvl="0"/>
            <a:r>
              <a:rPr lang="ru-RU" noProof="0" smtClean="0"/>
              <a:t>Вставка таблицы</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B256C444-B835-4B24-A1A4-0F2E53D44FD5}"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2" name="Заголовок 21"/>
          <p:cNvSpPr>
            <a:spLocks noGrp="1"/>
          </p:cNvSpPr>
          <p:nvPr>
            <p:ph type="title"/>
          </p:nvPr>
        </p:nvSpPr>
        <p:spPr/>
        <p:txBody>
          <a:bodyPr/>
          <a:lstStyle/>
          <a:p>
            <a:r>
              <a:rPr kumimoji="0" lang="ru-RU" smtClean="0"/>
              <a:t>Образец заголовка</a:t>
            </a:r>
            <a:endParaRPr kumimoji="0" lang="en-US"/>
          </a:p>
        </p:txBody>
      </p:sp>
      <p:sp>
        <p:nvSpPr>
          <p:cNvPr id="27" name="Содержимое 26"/>
          <p:cNvSpPr>
            <a:spLocks noGrp="1"/>
          </p:cNvSpPr>
          <p:nvPr>
            <p:ph idx="1"/>
          </p:nvPr>
        </p:nvSpPr>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25" name="Дата 24"/>
          <p:cNvSpPr>
            <a:spLocks noGrp="1"/>
          </p:cNvSpPr>
          <p:nvPr>
            <p:ph type="dt" sz="half" idx="10"/>
          </p:nvPr>
        </p:nvSpPr>
        <p:spPr/>
        <p:txBody>
          <a:bodyPr/>
          <a:lstStyle/>
          <a:p>
            <a:fld id="{5B106E36-FD25-4E2D-B0AA-010F637433A0}" type="datetimeFigureOut">
              <a:rPr lang="ru-RU" smtClean="0"/>
              <a:pPr/>
              <a:t>25.04.2020</a:t>
            </a:fld>
            <a:endParaRPr lang="ru-RU"/>
          </a:p>
        </p:txBody>
      </p:sp>
      <p:sp>
        <p:nvSpPr>
          <p:cNvPr id="19" name="Нижний колонтитул 18"/>
          <p:cNvSpPr>
            <a:spLocks noGrp="1"/>
          </p:cNvSpPr>
          <p:nvPr>
            <p:ph type="ftr" sz="quarter" idx="11"/>
          </p:nvPr>
        </p:nvSpPr>
        <p:spPr>
          <a:xfrm>
            <a:off x="3581400" y="76200"/>
            <a:ext cx="2895600" cy="288925"/>
          </a:xfrm>
        </p:spPr>
        <p:txBody>
          <a:bodyPr/>
          <a:lstStyle/>
          <a:p>
            <a:endParaRPr lang="ru-RU"/>
          </a:p>
        </p:txBody>
      </p:sp>
      <p:sp>
        <p:nvSpPr>
          <p:cNvPr id="16" name="Номер слайда 15"/>
          <p:cNvSpPr>
            <a:spLocks noGrp="1"/>
          </p:cNvSpPr>
          <p:nvPr>
            <p:ph type="sldNum" sz="quarter" idx="12"/>
          </p:nvPr>
        </p:nvSpPr>
        <p:spPr>
          <a:xfrm>
            <a:off x="8229600" y="6473952"/>
            <a:ext cx="758952" cy="246888"/>
          </a:xfrm>
        </p:spPr>
        <p:txBody>
          <a:bodyPr/>
          <a:lstStyle/>
          <a:p>
            <a:fld id="{725C68B6-61C2-468F-89AB-4B9F7531AA68}"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bg>
      <p:bgRef idx="1003">
        <a:schemeClr val="bg2"/>
      </p:bgRef>
    </p:bg>
    <p:spTree>
      <p:nvGrpSpPr>
        <p:cNvPr id="1" name=""/>
        <p:cNvGrpSpPr/>
        <p:nvPr/>
      </p:nvGrpSpPr>
      <p:grpSpPr>
        <a:xfrm>
          <a:off x="0" y="0"/>
          <a:ext cx="0" cy="0"/>
          <a:chOff x="0" y="0"/>
          <a:chExt cx="0" cy="0"/>
        </a:xfrm>
      </p:grpSpPr>
      <p:sp>
        <p:nvSpPr>
          <p:cNvPr id="7" name="Прямая соединительная линия 6"/>
          <p:cNvSpPr>
            <a:spLocks noChangeShapeType="1"/>
          </p:cNvSpPr>
          <p:nvPr/>
        </p:nvSpPr>
        <p:spPr bwMode="auto">
          <a:xfrm>
            <a:off x="514350" y="3444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Текст 5"/>
          <p:cNvSpPr>
            <a:spLocks noGrp="1"/>
          </p:cNvSpPr>
          <p:nvPr>
            <p:ph type="body" idx="1"/>
          </p:nvPr>
        </p:nvSpPr>
        <p:spPr>
          <a:xfrm>
            <a:off x="381000" y="1676400"/>
            <a:ext cx="8458200" cy="1219200"/>
          </a:xfrm>
        </p:spPr>
        <p:txBody>
          <a:bodyPr anchor="b"/>
          <a:lstStyle>
            <a:lvl1pPr marL="0" indent="0" algn="r">
              <a:buNone/>
              <a:defRPr sz="2000">
                <a:solidFill>
                  <a:schemeClr val="tx2">
                    <a:shade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u-RU" smtClean="0"/>
              <a:t>Образец текста</a:t>
            </a:r>
          </a:p>
        </p:txBody>
      </p:sp>
      <p:sp>
        <p:nvSpPr>
          <p:cNvPr id="19" name="Дата 18"/>
          <p:cNvSpPr>
            <a:spLocks noGrp="1"/>
          </p:cNvSpPr>
          <p:nvPr>
            <p:ph type="dt" sz="half" idx="10"/>
          </p:nvPr>
        </p:nvSpPr>
        <p:spPr/>
        <p:txBody>
          <a:bodyPr/>
          <a:lstStyle/>
          <a:p>
            <a:fld id="{5B106E36-FD25-4E2D-B0AA-010F637433A0}" type="datetimeFigureOut">
              <a:rPr lang="ru-RU" smtClean="0"/>
              <a:pPr/>
              <a:t>25.04.2020</a:t>
            </a:fld>
            <a:endParaRPr lang="ru-RU"/>
          </a:p>
        </p:txBody>
      </p:sp>
      <p:sp>
        <p:nvSpPr>
          <p:cNvPr id="11" name="Нижний колонтитул 10"/>
          <p:cNvSpPr>
            <a:spLocks noGrp="1"/>
          </p:cNvSpPr>
          <p:nvPr>
            <p:ph type="ftr" sz="quarter" idx="11"/>
          </p:nvPr>
        </p:nvSpPr>
        <p:spPr/>
        <p:txBody>
          <a:bodyPr/>
          <a:lstStyle/>
          <a:p>
            <a:endParaRPr lang="ru-RU"/>
          </a:p>
        </p:txBody>
      </p:sp>
      <p:sp>
        <p:nvSpPr>
          <p:cNvPr id="16" name="Номер слайда 15"/>
          <p:cNvSpPr>
            <a:spLocks noGrp="1"/>
          </p:cNvSpPr>
          <p:nvPr>
            <p:ph type="sldNum" sz="quarter" idx="12"/>
          </p:nvPr>
        </p:nvSpPr>
        <p:spPr/>
        <p:txBody>
          <a:bodyPr/>
          <a:lstStyle/>
          <a:p>
            <a:fld id="{725C68B6-61C2-468F-89AB-4B9F7531AA68}" type="slidenum">
              <a:rPr lang="ru-RU" smtClean="0"/>
              <a:pPr/>
              <a:t>‹#›</a:t>
            </a:fld>
            <a:endParaRPr lang="ru-RU"/>
          </a:p>
        </p:txBody>
      </p:sp>
      <p:sp>
        <p:nvSpPr>
          <p:cNvPr id="8" name="Заголовок 7"/>
          <p:cNvSpPr>
            <a:spLocks noGrp="1"/>
          </p:cNvSpPr>
          <p:nvPr>
            <p:ph type="title"/>
          </p:nvPr>
        </p:nvSpPr>
        <p:spPr>
          <a:xfrm>
            <a:off x="180475" y="2947085"/>
            <a:ext cx="8686800" cy="1184825"/>
          </a:xfrm>
        </p:spPr>
        <p:txBody>
          <a:bodyPr rtlCol="0" anchor="t"/>
          <a:lstStyle>
            <a:lvl1pPr algn="r">
              <a:defRPr/>
            </a:lvl1pPr>
          </a:lstStyle>
          <a:p>
            <a:r>
              <a:rPr kumimoji="0" lang="ru-RU" smtClean="0"/>
              <a:t>Образец заголовка</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0" name="Заголовок 19"/>
          <p:cNvSpPr>
            <a:spLocks noGrp="1"/>
          </p:cNvSpPr>
          <p:nvPr>
            <p:ph type="title"/>
          </p:nvPr>
        </p:nvSpPr>
        <p:spPr>
          <a:xfrm>
            <a:off x="301752" y="457200"/>
            <a:ext cx="8686800" cy="841248"/>
          </a:xfrm>
        </p:spPr>
        <p:txBody>
          <a:bodyPr/>
          <a:lstStyle/>
          <a:p>
            <a:r>
              <a:rPr kumimoji="0" lang="ru-RU" smtClean="0"/>
              <a:t>Образец заголовка</a:t>
            </a:r>
            <a:endParaRPr kumimoji="0" lang="en-US"/>
          </a:p>
        </p:txBody>
      </p:sp>
      <p:sp>
        <p:nvSpPr>
          <p:cNvPr id="14" name="Содержимое 13"/>
          <p:cNvSpPr>
            <a:spLocks noGrp="1"/>
          </p:cNvSpPr>
          <p:nvPr>
            <p:ph sz="half" idx="1"/>
          </p:nvPr>
        </p:nvSpPr>
        <p:spPr>
          <a:xfrm>
            <a:off x="304800" y="1600200"/>
            <a:ext cx="41910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3" name="Содержимое 12"/>
          <p:cNvSpPr>
            <a:spLocks noGrp="1"/>
          </p:cNvSpPr>
          <p:nvPr>
            <p:ph sz="half" idx="2"/>
          </p:nvPr>
        </p:nvSpPr>
        <p:spPr>
          <a:xfrm>
            <a:off x="4648200" y="1600200"/>
            <a:ext cx="43434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21" name="Дата 20"/>
          <p:cNvSpPr>
            <a:spLocks noGrp="1"/>
          </p:cNvSpPr>
          <p:nvPr>
            <p:ph type="dt" sz="half" idx="10"/>
          </p:nvPr>
        </p:nvSpPr>
        <p:spPr/>
        <p:txBody>
          <a:bodyPr/>
          <a:lstStyle/>
          <a:p>
            <a:fld id="{5B106E36-FD25-4E2D-B0AA-010F637433A0}" type="datetimeFigureOut">
              <a:rPr lang="ru-RU" smtClean="0"/>
              <a:pPr/>
              <a:t>25.04.2020</a:t>
            </a:fld>
            <a:endParaRPr lang="ru-RU"/>
          </a:p>
        </p:txBody>
      </p:sp>
      <p:sp>
        <p:nvSpPr>
          <p:cNvPr id="10" name="Нижний колонтитул 9"/>
          <p:cNvSpPr>
            <a:spLocks noGrp="1"/>
          </p:cNvSpPr>
          <p:nvPr>
            <p:ph type="ftr" sz="quarter" idx="11"/>
          </p:nvPr>
        </p:nvSpPr>
        <p:spPr/>
        <p:txBody>
          <a:bodyPr/>
          <a:lstStyle/>
          <a:p>
            <a:endParaRPr lang="ru-RU"/>
          </a:p>
        </p:txBody>
      </p:sp>
      <p:sp>
        <p:nvSpPr>
          <p:cNvPr id="31" name="Номер слайда 30"/>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Сравнение">
    <p:spTree>
      <p:nvGrpSpPr>
        <p:cNvPr id="1" name=""/>
        <p:cNvGrpSpPr/>
        <p:nvPr/>
      </p:nvGrpSpPr>
      <p:grpSpPr>
        <a:xfrm>
          <a:off x="0" y="0"/>
          <a:ext cx="0" cy="0"/>
          <a:chOff x="0" y="0"/>
          <a:chExt cx="0" cy="0"/>
        </a:xfrm>
      </p:grpSpPr>
      <p:sp>
        <p:nvSpPr>
          <p:cNvPr id="29" name="Заголовок 28"/>
          <p:cNvSpPr>
            <a:spLocks noGrp="1"/>
          </p:cNvSpPr>
          <p:nvPr>
            <p:ph type="title"/>
          </p:nvPr>
        </p:nvSpPr>
        <p:spPr>
          <a:xfrm>
            <a:off x="304800" y="5410200"/>
            <a:ext cx="8610600" cy="882650"/>
          </a:xfrm>
        </p:spPr>
        <p:txBody>
          <a:bodyPr anchor="ctr"/>
          <a:lstStyle>
            <a:lvl1pPr>
              <a:defRPr/>
            </a:lvl1pPr>
          </a:lstStyle>
          <a:p>
            <a:r>
              <a:rPr kumimoji="0" lang="ru-RU" smtClean="0"/>
              <a:t>Образец заголовка</a:t>
            </a:r>
            <a:endParaRPr kumimoji="0" lang="en-US"/>
          </a:p>
        </p:txBody>
      </p:sp>
      <p:sp>
        <p:nvSpPr>
          <p:cNvPr id="13" name="Текст 12"/>
          <p:cNvSpPr>
            <a:spLocks noGrp="1"/>
          </p:cNvSpPr>
          <p:nvPr>
            <p:ph type="body" idx="1"/>
          </p:nvPr>
        </p:nvSpPr>
        <p:spPr>
          <a:xfrm>
            <a:off x="281444" y="666750"/>
            <a:ext cx="4290556"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25" name="Текст 24"/>
          <p:cNvSpPr>
            <a:spLocks noGrp="1"/>
          </p:cNvSpPr>
          <p:nvPr>
            <p:ph type="body" sz="half" idx="3"/>
          </p:nvPr>
        </p:nvSpPr>
        <p:spPr>
          <a:xfrm>
            <a:off x="4645025" y="666750"/>
            <a:ext cx="4292241"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4" name="Содержимое 3"/>
          <p:cNvSpPr>
            <a:spLocks noGrp="1"/>
          </p:cNvSpPr>
          <p:nvPr>
            <p:ph sz="quarter" idx="2"/>
          </p:nvPr>
        </p:nvSpPr>
        <p:spPr>
          <a:xfrm>
            <a:off x="281444" y="1316037"/>
            <a:ext cx="429055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28" name="Содержимое 27"/>
          <p:cNvSpPr>
            <a:spLocks noGrp="1"/>
          </p:cNvSpPr>
          <p:nvPr>
            <p:ph sz="quarter" idx="4"/>
          </p:nvPr>
        </p:nvSpPr>
        <p:spPr>
          <a:xfrm>
            <a:off x="4648730" y="1316037"/>
            <a:ext cx="428853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0" name="Дата 9"/>
          <p:cNvSpPr>
            <a:spLocks noGrp="1"/>
          </p:cNvSpPr>
          <p:nvPr>
            <p:ph type="dt" sz="half" idx="10"/>
          </p:nvPr>
        </p:nvSpPr>
        <p:spPr/>
        <p:txBody>
          <a:bodyPr/>
          <a:lstStyle/>
          <a:p>
            <a:fld id="{5B106E36-FD25-4E2D-B0AA-010F637433A0}" type="datetimeFigureOut">
              <a:rPr lang="ru-RU" smtClean="0"/>
              <a:pPr/>
              <a:t>25.04.2020</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a:xfrm>
            <a:off x="8229600" y="6477000"/>
            <a:ext cx="762000" cy="246888"/>
          </a:xfrm>
        </p:spPr>
        <p:txBody>
          <a:bodyPr/>
          <a:lstStyle/>
          <a:p>
            <a:fld id="{725C68B6-61C2-468F-89AB-4B9F7531AA68}" type="slidenum">
              <a:rPr lang="ru-RU" smtClean="0"/>
              <a:pPr/>
              <a:t>‹#›</a:t>
            </a:fld>
            <a:endParaRPr lang="ru-RU"/>
          </a:p>
        </p:txBody>
      </p:sp>
      <p:sp>
        <p:nvSpPr>
          <p:cNvPr id="11" name="Прямая соединительная линия 10"/>
          <p:cNvSpPr>
            <a:spLocks noChangeShapeType="1"/>
          </p:cNvSpPr>
          <p:nvPr/>
        </p:nvSpPr>
        <p:spPr bwMode="auto">
          <a:xfrm>
            <a:off x="514350" y="6019800"/>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30" name="Заголовок 29"/>
          <p:cNvSpPr>
            <a:spLocks noGrp="1"/>
          </p:cNvSpPr>
          <p:nvPr>
            <p:ph type="title"/>
          </p:nvPr>
        </p:nvSpPr>
        <p:spPr>
          <a:xfrm>
            <a:off x="301752" y="457200"/>
            <a:ext cx="8686800" cy="841248"/>
          </a:xfrm>
        </p:spPr>
        <p:txBody>
          <a:bodyPr/>
          <a:lstStyle/>
          <a:p>
            <a:r>
              <a:rPr kumimoji="0" lang="ru-RU" smtClean="0"/>
              <a:t>Образец заголовка</a:t>
            </a:r>
            <a:endParaRPr kumimoji="0" lang="en-US"/>
          </a:p>
        </p:txBody>
      </p:sp>
      <p:sp>
        <p:nvSpPr>
          <p:cNvPr id="12" name="Дата 11"/>
          <p:cNvSpPr>
            <a:spLocks noGrp="1"/>
          </p:cNvSpPr>
          <p:nvPr>
            <p:ph type="dt" sz="half" idx="10"/>
          </p:nvPr>
        </p:nvSpPr>
        <p:spPr/>
        <p:txBody>
          <a:bodyPr/>
          <a:lstStyle/>
          <a:p>
            <a:fld id="{5B106E36-FD25-4E2D-B0AA-010F637433A0}" type="datetimeFigureOut">
              <a:rPr lang="ru-RU" smtClean="0"/>
              <a:pPr/>
              <a:t>25.04.2020</a:t>
            </a:fld>
            <a:endParaRPr lang="ru-RU"/>
          </a:p>
        </p:txBody>
      </p:sp>
      <p:sp>
        <p:nvSpPr>
          <p:cNvPr id="21" name="Нижний колонтитул 20"/>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Пустой слайд">
    <p:spTree>
      <p:nvGrpSpPr>
        <p:cNvPr id="1" name=""/>
        <p:cNvGrpSpPr/>
        <p:nvPr/>
      </p:nvGrpSpPr>
      <p:grpSpPr>
        <a:xfrm>
          <a:off x="0" y="0"/>
          <a:ext cx="0" cy="0"/>
          <a:chOff x="0" y="0"/>
          <a:chExt cx="0" cy="0"/>
        </a:xfrm>
      </p:grpSpPr>
      <p:sp>
        <p:nvSpPr>
          <p:cNvPr id="3" name="Дата 2"/>
          <p:cNvSpPr>
            <a:spLocks noGrp="1"/>
          </p:cNvSpPr>
          <p:nvPr>
            <p:ph type="dt" sz="half" idx="10"/>
          </p:nvPr>
        </p:nvSpPr>
        <p:spPr/>
        <p:txBody>
          <a:bodyPr/>
          <a:lstStyle/>
          <a:p>
            <a:fld id="{5B106E36-FD25-4E2D-B0AA-010F637433A0}" type="datetimeFigureOut">
              <a:rPr lang="ru-RU" smtClean="0"/>
              <a:pPr/>
              <a:t>25.04.2020</a:t>
            </a:fld>
            <a:endParaRPr lang="ru-RU"/>
          </a:p>
        </p:txBody>
      </p:sp>
      <p:sp>
        <p:nvSpPr>
          <p:cNvPr id="24" name="Нижний колонтитул 23"/>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spTree>
      <p:nvGrpSpPr>
        <p:cNvPr id="1" name=""/>
        <p:cNvGrpSpPr/>
        <p:nvPr/>
      </p:nvGrpSpPr>
      <p:grpSpPr>
        <a:xfrm>
          <a:off x="0" y="0"/>
          <a:ext cx="0" cy="0"/>
          <a:chOff x="0" y="0"/>
          <a:chExt cx="0" cy="0"/>
        </a:xfrm>
      </p:grpSpPr>
      <p:sp>
        <p:nvSpPr>
          <p:cNvPr id="8" name="Прямая соединительная линия 7"/>
          <p:cNvSpPr>
            <a:spLocks noChangeShapeType="1"/>
          </p:cNvSpPr>
          <p:nvPr/>
        </p:nvSpPr>
        <p:spPr bwMode="auto">
          <a:xfrm>
            <a:off x="514350" y="5849117"/>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Заголовок 11"/>
          <p:cNvSpPr>
            <a:spLocks noGrp="1"/>
          </p:cNvSpPr>
          <p:nvPr>
            <p:ph type="title"/>
          </p:nvPr>
        </p:nvSpPr>
        <p:spPr>
          <a:xfrm>
            <a:off x="457200" y="5486400"/>
            <a:ext cx="8458200" cy="520700"/>
          </a:xfrm>
        </p:spPr>
        <p:txBody>
          <a:bodyPr anchor="ctr"/>
          <a:lstStyle>
            <a:lvl1pPr algn="l">
              <a:buNone/>
              <a:defRPr sz="2000" b="1"/>
            </a:lvl1pPr>
          </a:lstStyle>
          <a:p>
            <a:r>
              <a:rPr kumimoji="0" lang="ru-RU" smtClean="0"/>
              <a:t>Образец заголовка</a:t>
            </a:r>
            <a:endParaRPr kumimoji="0" lang="en-US"/>
          </a:p>
        </p:txBody>
      </p:sp>
      <p:sp>
        <p:nvSpPr>
          <p:cNvPr id="26" name="Текст 25"/>
          <p:cNvSpPr>
            <a:spLocks noGrp="1"/>
          </p:cNvSpPr>
          <p:nvPr>
            <p:ph type="body" idx="2"/>
          </p:nvPr>
        </p:nvSpPr>
        <p:spPr>
          <a:xfrm>
            <a:off x="457200" y="609600"/>
            <a:ext cx="3008313" cy="4800600"/>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ru-RU" smtClean="0"/>
              <a:t>Образец текста</a:t>
            </a:r>
          </a:p>
        </p:txBody>
      </p:sp>
      <p:sp>
        <p:nvSpPr>
          <p:cNvPr id="14" name="Содержимое 13"/>
          <p:cNvSpPr>
            <a:spLocks noGrp="1"/>
          </p:cNvSpPr>
          <p:nvPr>
            <p:ph sz="half" idx="1"/>
          </p:nvPr>
        </p:nvSpPr>
        <p:spPr>
          <a:xfrm>
            <a:off x="3575050" y="609600"/>
            <a:ext cx="5340350" cy="4800600"/>
          </a:xfrm>
        </p:spPr>
        <p:txBody>
          <a:bodyPr/>
          <a:lstStyle>
            <a:lvl1pPr>
              <a:defRPr sz="3200"/>
            </a:lvl1pPr>
            <a:lvl2pPr>
              <a:defRPr sz="2800"/>
            </a:lvl2pPr>
            <a:lvl3pPr>
              <a:defRPr sz="2400"/>
            </a:lvl3pPr>
            <a:lvl4pPr>
              <a:defRPr sz="2000"/>
            </a:lvl4pPr>
            <a:lvl5pPr>
              <a:defRPr sz="20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25" name="Дата 24"/>
          <p:cNvSpPr>
            <a:spLocks noGrp="1"/>
          </p:cNvSpPr>
          <p:nvPr>
            <p:ph type="dt" sz="half" idx="10"/>
          </p:nvPr>
        </p:nvSpPr>
        <p:spPr/>
        <p:txBody>
          <a:bodyPr/>
          <a:lstStyle/>
          <a:p>
            <a:fld id="{5B106E36-FD25-4E2D-B0AA-010F637433A0}" type="datetimeFigureOut">
              <a:rPr lang="ru-RU" smtClean="0"/>
              <a:pPr/>
              <a:t>25.04.2020</a:t>
            </a:fld>
            <a:endParaRPr lang="ru-RU"/>
          </a:p>
        </p:txBody>
      </p:sp>
      <p:sp>
        <p:nvSpPr>
          <p:cNvPr id="29" name="Нижний колонтитул 28"/>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13" name="Рисунок 12"/>
          <p:cNvSpPr>
            <a:spLocks noGrp="1"/>
          </p:cNvSpPr>
          <p:nvPr>
            <p:ph type="pic" idx="1"/>
          </p:nvPr>
        </p:nvSpPr>
        <p:spPr>
          <a:xfrm>
            <a:off x="3505200" y="616634"/>
            <a:ext cx="5029200" cy="3657600"/>
          </a:xfrm>
          <a:solidFill>
            <a:schemeClr val="bg1"/>
          </a:solidFill>
          <a:ln w="6350">
            <a:solidFill>
              <a:schemeClr val="accent1"/>
            </a:solidFill>
          </a:ln>
          <a:effectLst>
            <a:reflection blurRad="1000" stA="49000" endA="500" endPos="10000" dist="900" dir="5400000" sy="-90000" algn="bl" rotWithShape="0"/>
          </a:effectLst>
        </p:spPr>
        <p:txBody>
          <a:bodyPr/>
          <a:lstStyle>
            <a:lvl1pPr marL="0" indent="0">
              <a:buNone/>
              <a:defRPr sz="3200"/>
            </a:lvl1pPr>
          </a:lstStyle>
          <a:p>
            <a:r>
              <a:rPr kumimoji="0" lang="ru-RU" smtClean="0"/>
              <a:t>Вставка рисунка</a:t>
            </a:r>
            <a:endParaRPr kumimoji="0" lang="en-US" dirty="0"/>
          </a:p>
        </p:txBody>
      </p:sp>
      <p:sp>
        <p:nvSpPr>
          <p:cNvPr id="7" name="Дата 6"/>
          <p:cNvSpPr>
            <a:spLocks noGrp="1"/>
          </p:cNvSpPr>
          <p:nvPr>
            <p:ph type="dt" sz="half" idx="10"/>
          </p:nvPr>
        </p:nvSpPr>
        <p:spPr/>
        <p:txBody>
          <a:bodyPr/>
          <a:lstStyle/>
          <a:p>
            <a:fld id="{5B106E36-FD25-4E2D-B0AA-010F637433A0}" type="datetimeFigureOut">
              <a:rPr lang="ru-RU" smtClean="0"/>
              <a:pPr/>
              <a:t>25.04.2020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31" name="Номер слайда 30"/>
          <p:cNvSpPr>
            <a:spLocks noGrp="1"/>
          </p:cNvSpPr>
          <p:nvPr>
            <p:ph type="sldNum" sz="quarter" idx="12"/>
          </p:nvPr>
        </p:nvSpPr>
        <p:spPr/>
        <p:txBody>
          <a:bodyPr/>
          <a:lstStyle/>
          <a:p>
            <a:fld id="{725C68B6-61C2-468F-89AB-4B9F7531AA68}" type="slidenum">
              <a:rPr lang="ru-RU" smtClean="0"/>
              <a:pPr/>
              <a:t>‹#›</a:t>
            </a:fld>
            <a:endParaRPr lang="ru-RU"/>
          </a:p>
        </p:txBody>
      </p:sp>
      <p:sp>
        <p:nvSpPr>
          <p:cNvPr id="17" name="Заголовок 16"/>
          <p:cNvSpPr>
            <a:spLocks noGrp="1"/>
          </p:cNvSpPr>
          <p:nvPr>
            <p:ph type="title"/>
          </p:nvPr>
        </p:nvSpPr>
        <p:spPr>
          <a:xfrm>
            <a:off x="381000" y="4993760"/>
            <a:ext cx="5867400" cy="522288"/>
          </a:xfrm>
        </p:spPr>
        <p:txBody>
          <a:bodyPr anchor="ctr"/>
          <a:lstStyle>
            <a:lvl1pPr algn="l">
              <a:buNone/>
              <a:defRPr sz="2000" b="1"/>
            </a:lvl1pPr>
          </a:lstStyle>
          <a:p>
            <a:r>
              <a:rPr kumimoji="0" lang="ru-RU" smtClean="0"/>
              <a:t>Образец заголовка</a:t>
            </a:r>
            <a:endParaRPr kumimoji="0" lang="en-US"/>
          </a:p>
        </p:txBody>
      </p:sp>
      <p:sp>
        <p:nvSpPr>
          <p:cNvPr id="26" name="Текст 25"/>
          <p:cNvSpPr>
            <a:spLocks noGrp="1"/>
          </p:cNvSpPr>
          <p:nvPr>
            <p:ph type="body" sz="half" idx="2"/>
          </p:nvPr>
        </p:nvSpPr>
        <p:spPr>
          <a:xfrm>
            <a:off x="381000" y="5533218"/>
            <a:ext cx="5867400" cy="768350"/>
          </a:xfrm>
        </p:spPr>
        <p:txBody>
          <a:bodyPr lIns="109728" tIns="0"/>
          <a:lstStyle>
            <a:lvl1pPr marL="0" indent="0">
              <a:buNone/>
              <a:defRPr sz="1400"/>
            </a:lvl1pPr>
            <a:lvl2pPr>
              <a:defRPr sz="1200"/>
            </a:lvl2pPr>
            <a:lvl3pPr>
              <a:defRPr sz="1000"/>
            </a:lvl3pPr>
            <a:lvl4pPr>
              <a:defRPr sz="900"/>
            </a:lvl4pPr>
            <a:lvl5pPr>
              <a:defRPr sz="900"/>
            </a:lvl5pPr>
          </a:lstStyle>
          <a:p>
            <a:pPr lvl="0" eaLnBrk="1" latinLnBrk="0" hangingPunct="1"/>
            <a:r>
              <a:rPr kumimoji="0" lang="ru-RU" smtClean="0"/>
              <a:t>Образец текста</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Прямая соединительная линия 6"/>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8" name="Текст 7"/>
          <p:cNvSpPr>
            <a:spLocks noGrp="1"/>
          </p:cNvSpPr>
          <p:nvPr>
            <p:ph type="body" idx="1"/>
          </p:nvPr>
        </p:nvSpPr>
        <p:spPr>
          <a:xfrm>
            <a:off x="304800" y="1554162"/>
            <a:ext cx="8686800" cy="4525963"/>
          </a:xfrm>
          <a:prstGeom prst="rect">
            <a:avLst/>
          </a:prstGeom>
        </p:spPr>
        <p:txBody>
          <a:bodyPr vert="horz">
            <a:normAutofit/>
          </a:bodyPr>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11" name="Дата 10"/>
          <p:cNvSpPr>
            <a:spLocks noGrp="1"/>
          </p:cNvSpPr>
          <p:nvPr>
            <p:ph type="dt" sz="half" idx="2"/>
          </p:nvPr>
        </p:nvSpPr>
        <p:spPr>
          <a:xfrm>
            <a:off x="6477000" y="76200"/>
            <a:ext cx="2514600" cy="288925"/>
          </a:xfrm>
          <a:prstGeom prst="rect">
            <a:avLst/>
          </a:prstGeom>
        </p:spPr>
        <p:txBody>
          <a:bodyPr vert="horz"/>
          <a:lstStyle>
            <a:lvl1pPr algn="l" eaLnBrk="1" latinLnBrk="0" hangingPunct="1">
              <a:defRPr kumimoji="0" sz="1200">
                <a:solidFill>
                  <a:schemeClr val="accent1">
                    <a:shade val="75000"/>
                  </a:schemeClr>
                </a:solidFill>
              </a:defRPr>
            </a:lvl1pPr>
          </a:lstStyle>
          <a:p>
            <a:fld id="{5B106E36-FD25-4E2D-B0AA-010F637433A0}" type="datetimeFigureOut">
              <a:rPr lang="ru-RU" smtClean="0"/>
              <a:pPr/>
              <a:t>25.04.2020</a:t>
            </a:fld>
            <a:endParaRPr lang="ru-RU"/>
          </a:p>
        </p:txBody>
      </p:sp>
      <p:sp>
        <p:nvSpPr>
          <p:cNvPr id="28" name="Нижний колонтитул 27"/>
          <p:cNvSpPr>
            <a:spLocks noGrp="1"/>
          </p:cNvSpPr>
          <p:nvPr>
            <p:ph type="ftr" sz="quarter" idx="3"/>
          </p:nvPr>
        </p:nvSpPr>
        <p:spPr>
          <a:xfrm>
            <a:off x="3124200" y="76200"/>
            <a:ext cx="3352800" cy="288925"/>
          </a:xfrm>
          <a:prstGeom prst="rect">
            <a:avLst/>
          </a:prstGeom>
        </p:spPr>
        <p:txBody>
          <a:bodyPr vert="horz"/>
          <a:lstStyle>
            <a:lvl1pPr algn="r" eaLnBrk="1" latinLnBrk="0" hangingPunct="1">
              <a:defRPr kumimoji="0" sz="1200">
                <a:solidFill>
                  <a:schemeClr val="accent1">
                    <a:shade val="75000"/>
                  </a:schemeClr>
                </a:solidFill>
              </a:defRPr>
            </a:lvl1pPr>
          </a:lstStyle>
          <a:p>
            <a:endParaRPr lang="ru-RU"/>
          </a:p>
        </p:txBody>
      </p:sp>
      <p:sp>
        <p:nvSpPr>
          <p:cNvPr id="5" name="Номер слайда 4"/>
          <p:cNvSpPr>
            <a:spLocks noGrp="1"/>
          </p:cNvSpPr>
          <p:nvPr>
            <p:ph type="sldNum" sz="quarter" idx="4"/>
          </p:nvPr>
        </p:nvSpPr>
        <p:spPr>
          <a:xfrm>
            <a:off x="8229600" y="6477000"/>
            <a:ext cx="762000" cy="244475"/>
          </a:xfrm>
          <a:prstGeom prst="rect">
            <a:avLst/>
          </a:prstGeom>
        </p:spPr>
        <p:txBody>
          <a:bodyPr vert="horz"/>
          <a:lstStyle>
            <a:lvl1pPr algn="r" eaLnBrk="1" latinLnBrk="0" hangingPunct="1">
              <a:defRPr kumimoji="0" sz="1200">
                <a:solidFill>
                  <a:schemeClr val="accent1">
                    <a:shade val="75000"/>
                  </a:schemeClr>
                </a:solidFill>
              </a:defRPr>
            </a:lvl1pPr>
          </a:lstStyle>
          <a:p>
            <a:fld id="{725C68B6-61C2-468F-89AB-4B9F7531AA68}" type="slidenum">
              <a:rPr lang="ru-RU" smtClean="0"/>
              <a:pPr/>
              <a:t>‹#›</a:t>
            </a:fld>
            <a:endParaRPr lang="ru-RU"/>
          </a:p>
        </p:txBody>
      </p:sp>
      <p:sp>
        <p:nvSpPr>
          <p:cNvPr id="10" name="Заголовок 9"/>
          <p:cNvSpPr>
            <a:spLocks noGrp="1"/>
          </p:cNvSpPr>
          <p:nvPr>
            <p:ph type="title"/>
          </p:nvPr>
        </p:nvSpPr>
        <p:spPr>
          <a:xfrm>
            <a:off x="304800" y="457200"/>
            <a:ext cx="8686800" cy="838200"/>
          </a:xfrm>
          <a:prstGeom prst="rect">
            <a:avLst/>
          </a:prstGeom>
        </p:spPr>
        <p:txBody>
          <a:bodyPr vert="horz" anchor="ctr">
            <a:normAutofit/>
          </a:bodyPr>
          <a:lstStyle/>
          <a:p>
            <a:r>
              <a:rPr kumimoji="0" lang="ru-RU" smtClean="0"/>
              <a:t>Образец заголовка</a:t>
            </a:r>
            <a:endParaRPr kumimoji="0" lang="en-US"/>
          </a:p>
        </p:txBody>
      </p:sp>
      <p:sp>
        <p:nvSpPr>
          <p:cNvPr id="9" name="Прямая соединительная линия 8"/>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Прямая соединительная линия 11"/>
          <p:cNvSpPr>
            <a:spLocks noChangeShapeType="1"/>
          </p:cNvSpPr>
          <p:nvPr/>
        </p:nvSpPr>
        <p:spPr bwMode="auto">
          <a:xfrm>
            <a:off x="514350" y="1057986"/>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Lst>
  <p:txStyles>
    <p:titleStyle>
      <a:lvl1pPr algn="l" rtl="0" eaLnBrk="1" latinLnBrk="0" hangingPunct="1">
        <a:spcBef>
          <a:spcPct val="0"/>
        </a:spcBef>
        <a:buNone/>
        <a:defRPr kumimoji="0" sz="3600" kern="1200" cap="all" baseline="0">
          <a:solidFill>
            <a:schemeClr val="tx2"/>
          </a:solidFill>
          <a:effectLst>
            <a:reflection blurRad="12700" stA="48000" endA="300" endPos="55000" dir="5400000" sy="-90000" algn="bl" rotWithShape="0"/>
          </a:effectLst>
          <a:latin typeface="+mj-lt"/>
          <a:ea typeface="+mj-ea"/>
          <a:cs typeface="+mj-cs"/>
        </a:defRPr>
      </a:lvl1pPr>
    </p:titleStyle>
    <p:bodyStyle>
      <a:lvl1pPr marL="342900" indent="-342900" algn="l" rtl="0" eaLnBrk="1" latinLnBrk="0" hangingPunct="1">
        <a:spcBef>
          <a:spcPct val="20000"/>
        </a:spcBef>
        <a:buClr>
          <a:schemeClr val="accent1"/>
        </a:buClr>
        <a:buSzPct val="70000"/>
        <a:buFont typeface="Wingdings 2"/>
        <a:buChar char=""/>
        <a:defRPr kumimoji="0" sz="3200" kern="1200">
          <a:solidFill>
            <a:schemeClr val="tx2"/>
          </a:solidFill>
          <a:latin typeface="+mn-lt"/>
          <a:ea typeface="+mn-ea"/>
          <a:cs typeface="+mn-cs"/>
        </a:defRPr>
      </a:lvl1pPr>
      <a:lvl2pPr marL="742950" indent="-285750" algn="l" rtl="0" eaLnBrk="1" latinLnBrk="0" hangingPunct="1">
        <a:spcBef>
          <a:spcPct val="20000"/>
        </a:spcBef>
        <a:buClr>
          <a:schemeClr val="accent1"/>
        </a:buClr>
        <a:buSzPct val="70000"/>
        <a:buFont typeface="Wingdings 2"/>
        <a:buChar char=""/>
        <a:defRPr kumimoji="0" sz="2800" kern="1200">
          <a:solidFill>
            <a:schemeClr val="tx2"/>
          </a:solidFill>
          <a:latin typeface="+mn-lt"/>
          <a:ea typeface="+mn-ea"/>
          <a:cs typeface="+mn-cs"/>
        </a:defRPr>
      </a:lvl2pPr>
      <a:lvl3pPr marL="1143000" indent="-228600" algn="l" rtl="0" eaLnBrk="1" latinLnBrk="0" hangingPunct="1">
        <a:spcBef>
          <a:spcPct val="20000"/>
        </a:spcBef>
        <a:buClr>
          <a:schemeClr val="accent1"/>
        </a:buClr>
        <a:buSzPct val="70000"/>
        <a:buFont typeface="Wingdings 2"/>
        <a:buChar char=""/>
        <a:defRPr kumimoji="0" sz="2400" kern="1200">
          <a:solidFill>
            <a:schemeClr val="tx2"/>
          </a:solidFill>
          <a:latin typeface="+mn-lt"/>
          <a:ea typeface="+mn-ea"/>
          <a:cs typeface="+mn-cs"/>
        </a:defRPr>
      </a:lvl3pPr>
      <a:lvl4pPr marL="1600200" indent="-228600" algn="l" rtl="0" eaLnBrk="1" latinLnBrk="0" hangingPunct="1">
        <a:spcBef>
          <a:spcPct val="20000"/>
        </a:spcBef>
        <a:buClr>
          <a:schemeClr val="accent1"/>
        </a:buClr>
        <a:buSzPct val="70000"/>
        <a:buFont typeface="Wingdings 2"/>
        <a:buChar char=""/>
        <a:defRPr kumimoji="0" sz="2000" kern="1200">
          <a:solidFill>
            <a:schemeClr val="tx2"/>
          </a:solidFill>
          <a:latin typeface="+mn-lt"/>
          <a:ea typeface="+mn-ea"/>
          <a:cs typeface="+mn-cs"/>
        </a:defRPr>
      </a:lvl4pPr>
      <a:lvl5pPr marL="20574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5pPr>
      <a:lvl6pPr marL="25146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6pPr>
      <a:lvl7pPr marL="2971800" indent="-228600" algn="l" rtl="0" eaLnBrk="1" latinLnBrk="0" hangingPunct="1">
        <a:spcBef>
          <a:spcPct val="20000"/>
        </a:spcBef>
        <a:buClr>
          <a:schemeClr val="accent1"/>
        </a:buClr>
        <a:buSzPct val="60000"/>
        <a:buFont typeface="Wingdings 2"/>
        <a:buChar char=""/>
        <a:defRPr kumimoji="0" sz="1600" kern="1200">
          <a:solidFill>
            <a:schemeClr val="tx2"/>
          </a:solidFill>
          <a:latin typeface="+mn-lt"/>
          <a:ea typeface="+mn-ea"/>
          <a:cs typeface="+mn-cs"/>
        </a:defRPr>
      </a:lvl7pPr>
      <a:lvl8pPr marL="3429000" indent="-228600" algn="l" rtl="0" eaLnBrk="1" latinLnBrk="0" hangingPunct="1">
        <a:spcBef>
          <a:spcPct val="20000"/>
        </a:spcBef>
        <a:buClr>
          <a:schemeClr val="accent1"/>
        </a:buClr>
        <a:buSzPct val="60000"/>
        <a:buFont typeface="Wingdings 2"/>
        <a:buChar char=""/>
        <a:defRPr kumimoji="0" sz="1600" kern="1200" baseline="0">
          <a:solidFill>
            <a:schemeClr val="tx2"/>
          </a:solidFill>
          <a:latin typeface="+mn-lt"/>
          <a:ea typeface="+mn-ea"/>
          <a:cs typeface="+mn-cs"/>
        </a:defRPr>
      </a:lvl8pPr>
      <a:lvl9pPr marL="3886200" indent="-228600" algn="l" rtl="0" eaLnBrk="1" latinLnBrk="0" hangingPunct="1">
        <a:spcBef>
          <a:spcPct val="20000"/>
        </a:spcBef>
        <a:buClr>
          <a:schemeClr val="accent1"/>
        </a:buClr>
        <a:buSzPct val="60000"/>
        <a:buFont typeface="Wingdings 2"/>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1.xml"/><Relationship Id="rId4" Type="http://schemas.openxmlformats.org/officeDocument/2006/relationships/image" Target="../media/image5.gif"/></Relationships>
</file>

<file path=ppt/slides/_rels/slide10.xml.rels><?xml version="1.0" encoding="UTF-8" standalone="yes"?>
<Relationships xmlns="http://schemas.openxmlformats.org/package/2006/relationships"><Relationship Id="rId8" Type="http://schemas.openxmlformats.org/officeDocument/2006/relationships/hyperlink" Target="http://kk.wikipedia.org/wiki/%D2%9A%D0%BE%D2%9B%D0%B0%D0%BD" TargetMode="External"/><Relationship Id="rId13" Type="http://schemas.openxmlformats.org/officeDocument/2006/relationships/hyperlink" Target="http://kk.wikipedia.org/w/index.php?title=%D0%90%D1%80%D1%80%D0%B8%D0%B0%D0%BD&amp;action=edit&amp;redlink=1" TargetMode="External"/><Relationship Id="rId18" Type="http://schemas.openxmlformats.org/officeDocument/2006/relationships/hyperlink" Target="http://kk.wikipedia.org/w/index.php?title=%D0%9F%D0%B0%D1%80%D0%B0%D0%BF%D0%B0%D0%BC%D0%B8%D0%B7%D1%83%D1%81&amp;action=edit&amp;redlink=1" TargetMode="External"/><Relationship Id="rId3" Type="http://schemas.openxmlformats.org/officeDocument/2006/relationships/hyperlink" Target="http://kk.wikipedia.org/w/index.php?title=%D0%91.%D0%B7.%D0%B1._323_%D0%B6.&amp;action=edit&amp;redlink=1" TargetMode="External"/><Relationship Id="rId21" Type="http://schemas.openxmlformats.org/officeDocument/2006/relationships/image" Target="../media/image21.jpeg"/><Relationship Id="rId7" Type="http://schemas.openxmlformats.org/officeDocument/2006/relationships/hyperlink" Target="http://kk.wikipedia.org/wiki/%D0%9A%D0%B8%D1%80" TargetMode="External"/><Relationship Id="rId12" Type="http://schemas.openxmlformats.org/officeDocument/2006/relationships/hyperlink" Target="http://kk.wikipedia.org/wiki/%D0%A1%D1%8B%D1%80%D0%B4%D0%B0%D1%80%D0%B8%D1%8F" TargetMode="External"/><Relationship Id="rId17" Type="http://schemas.openxmlformats.org/officeDocument/2006/relationships/hyperlink" Target="http://kk.wikipedia.org/wiki/%D0%A2%D0%B0%D0%BD%D0%B0%D0%B8%D1%81" TargetMode="External"/><Relationship Id="rId2" Type="http://schemas.openxmlformats.org/officeDocument/2006/relationships/hyperlink" Target="http://kk.wikipedia.org/w/index.php?title=%D0%91.%D0%B7.%D0%B1._356_%D0%B6.&amp;action=edit&amp;redlink=1" TargetMode="External"/><Relationship Id="rId16" Type="http://schemas.openxmlformats.org/officeDocument/2006/relationships/hyperlink" Target="http://kk.wikipedia.org/wiki/%D0%9A%D0%B0%D0%B2%D0%BA%D0%B0%D0%B7" TargetMode="External"/><Relationship Id="rId20" Type="http://schemas.openxmlformats.org/officeDocument/2006/relationships/hyperlink" Target="http://kk.wikipedia.org/wiki/%D0%A1%D1%82%D1%80%D0%B0%D0%B1%D0%BE%D0%BD" TargetMode="External"/><Relationship Id="rId1" Type="http://schemas.openxmlformats.org/officeDocument/2006/relationships/slideLayout" Target="../slideLayouts/slideLayout2.xml"/><Relationship Id="rId6" Type="http://schemas.openxmlformats.org/officeDocument/2006/relationships/hyperlink" Target="http://kk.wikipedia.org/wiki/%D0%95%D1%81%D0%BA%D0%B5%D0%BD%D0%B4%D1%96%D1%80_%D0%97%D2%B1%D0%BB%D2%9B%D0%B0%D1%80%D0%BD%D0%B0%D0%B9%D1%8B%D0%BD" TargetMode="External"/><Relationship Id="rId11" Type="http://schemas.openxmlformats.org/officeDocument/2006/relationships/hyperlink" Target="http://kk.wikipedia.org/w/index.php?title=%D0%90%D1%80%D1%85%D0%B5%D0%BE%D0%BB%D0%BE%D0%B3&amp;action=edit&amp;redlink=1" TargetMode="External"/><Relationship Id="rId5" Type="http://schemas.openxmlformats.org/officeDocument/2006/relationships/hyperlink" Target="http://kk.wikipedia.org/w/index.php?title=%D0%95%D0%B6%D0%B5%D0%BB%D0%B3%D1%96_%D0%9C%D0%B0%D0%BA%D0%B5%D0%B4%D0%BE%D0%BD%D0%B8%D1%8F&amp;action=edit&amp;redlink=1" TargetMode="External"/><Relationship Id="rId15" Type="http://schemas.openxmlformats.org/officeDocument/2006/relationships/hyperlink" Target="http://kk.wikipedia.org/w/index.php?title=%D0%9A%D0%B2%D0%B8%D0%BD%D1%82_%D0%9A%D1%83%D1%80%D1%86%D0%B8%D0%B9&amp;action=edit&amp;redlink=1" TargetMode="External"/><Relationship Id="rId10" Type="http://schemas.openxmlformats.org/officeDocument/2006/relationships/hyperlink" Target="http://kk.wikipedia.org/wiki/%D0%90%D0%B7%D0%B8%D1%8F" TargetMode="External"/><Relationship Id="rId19" Type="http://schemas.openxmlformats.org/officeDocument/2006/relationships/hyperlink" Target="http://kk.wikipedia.org/w/index.php?title=%D0%90%D0%B7%D0%BE%D0%B2&amp;action=edit&amp;redlink=1" TargetMode="External"/><Relationship Id="rId4" Type="http://schemas.openxmlformats.org/officeDocument/2006/relationships/hyperlink" Target="http://kk.wikipedia.org/w/index.php?title=%D0%91.%D0%B7.%D0%B1._336_%D0%B6%D1%8B%D0%BB&amp;action=edit&amp;redlink=1" TargetMode="External"/><Relationship Id="rId9" Type="http://schemas.openxmlformats.org/officeDocument/2006/relationships/hyperlink" Target="http://kk.wikipedia.org/w/index.php?title=%D0%A5%D0%BE%D0%B4%D0%B6%D0%B5%D0%BD%D1%82&amp;action=edit&amp;redlink=1" TargetMode="External"/><Relationship Id="rId14" Type="http://schemas.openxmlformats.org/officeDocument/2006/relationships/hyperlink" Target="http://kk.wikipedia.org/w/index.php?title=%D0%90%D0%BC%D0%BC%D0%B8%D0%B0%D0%BD_%D0%9C%D0%B0%D1%80%D1%86%D0%B5%D0%BB%D0%B8%D0%BD&amp;action=edit&amp;redlink=1"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9.gif"/><Relationship Id="rId2" Type="http://schemas.openxmlformats.org/officeDocument/2006/relationships/hyperlink" Target="http://kk.wikipedia.org/wiki/%D0%90%D0%B7%D0%B8%D1%8F" TargetMode="Externa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9.gif"/><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1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4.xml.rels><?xml version="1.0" encoding="UTF-8" standalone="yes"?>
<Relationships xmlns="http://schemas.openxmlformats.org/package/2006/relationships"><Relationship Id="rId2" Type="http://schemas.openxmlformats.org/officeDocument/2006/relationships/image" Target="../media/image9.gif"/><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9.gif"/><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4.xml.rels><?xml version="1.0" encoding="UTF-8" standalone="yes"?>
<Relationships xmlns="http://schemas.openxmlformats.org/package/2006/relationships"><Relationship Id="rId3" Type="http://schemas.openxmlformats.org/officeDocument/2006/relationships/image" Target="NULL"/><Relationship Id="rId2" Type="http://schemas.openxmlformats.org/officeDocument/2006/relationships/image" Target="../media/image9.gif"/><Relationship Id="rId1" Type="http://schemas.openxmlformats.org/officeDocument/2006/relationships/slideLayout" Target="../slideLayouts/slideLayout7.xml"/><Relationship Id="rId4" Type="http://schemas.openxmlformats.org/officeDocument/2006/relationships/image" Target="../media/image10.png"/></Relationships>
</file>

<file path=ppt/slides/_rels/slide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png"/><Relationship Id="rId1" Type="http://schemas.openxmlformats.org/officeDocument/2006/relationships/slideLayout" Target="../slideLayouts/slideLayout2.xml"/><Relationship Id="rId4" Type="http://schemas.openxmlformats.org/officeDocument/2006/relationships/image" Target="../media/image13.jpeg"/></Relationships>
</file>

<file path=ppt/slides/_rels/slide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png"/><Relationship Id="rId1" Type="http://schemas.openxmlformats.org/officeDocument/2006/relationships/slideLayout" Target="../slideLayouts/slideLayout2.xml"/><Relationship Id="rId5" Type="http://schemas.openxmlformats.org/officeDocument/2006/relationships/image" Target="../media/image15.jpeg"/><Relationship Id="rId4" Type="http://schemas.openxmlformats.org/officeDocument/2006/relationships/image" Target="../media/image14.jpeg"/></Relationships>
</file>

<file path=ppt/slides/_rels/slide7.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1.png"/><Relationship Id="rId1" Type="http://schemas.openxmlformats.org/officeDocument/2006/relationships/slideLayout" Target="../slideLayouts/slideLayout2.xml"/><Relationship Id="rId5" Type="http://schemas.openxmlformats.org/officeDocument/2006/relationships/image" Target="../media/image18.jpeg"/><Relationship Id="rId4" Type="http://schemas.openxmlformats.org/officeDocument/2006/relationships/image" Target="../media/image17.jpeg"/></Relationships>
</file>

<file path=ppt/slides/_rels/slide8.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12.jpeg"/><Relationship Id="rId7" Type="http://schemas.openxmlformats.org/officeDocument/2006/relationships/diagramColors" Target="../diagrams/colors1.xml"/><Relationship Id="rId2" Type="http://schemas.openxmlformats.org/officeDocument/2006/relationships/image" Target="../media/image11.png"/><Relationship Id="rId1" Type="http://schemas.openxmlformats.org/officeDocument/2006/relationships/slideLayout" Target="../slideLayouts/slideLayout2.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8.jpeg"/><Relationship Id="rId1" Type="http://schemas.openxmlformats.org/officeDocument/2006/relationships/slideLayout" Target="../slideLayouts/slideLayout7.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3" descr="D:\ФОТО  С ДЕТЬМИ\РИСУНКИ\3108910-.jpg"/>
          <p:cNvPicPr>
            <a:picLocks noChangeAspect="1" noChangeArrowheads="1"/>
          </p:cNvPicPr>
          <p:nvPr/>
        </p:nvPicPr>
        <p:blipFill>
          <a:blip r:embed="rId2" cstate="print">
            <a:clrChange>
              <a:clrFrom>
                <a:srgbClr val="F2F1F6"/>
              </a:clrFrom>
              <a:clrTo>
                <a:srgbClr val="F2F1F6">
                  <a:alpha val="0"/>
                </a:srgbClr>
              </a:clrTo>
            </a:clrChange>
          </a:blip>
          <a:srcRect t="30338" r="23750" b="19101"/>
          <a:stretch>
            <a:fillRect/>
          </a:stretch>
        </p:blipFill>
        <p:spPr bwMode="auto">
          <a:xfrm>
            <a:off x="285750" y="4643438"/>
            <a:ext cx="3857625" cy="1708150"/>
          </a:xfrm>
          <a:prstGeom prst="rect">
            <a:avLst/>
          </a:prstGeom>
          <a:noFill/>
          <a:ln w="9525">
            <a:noFill/>
            <a:miter lim="800000"/>
            <a:headEnd/>
            <a:tailEnd/>
          </a:ln>
        </p:spPr>
      </p:pic>
      <p:sp>
        <p:nvSpPr>
          <p:cNvPr id="10" name="Прямоугольник 9"/>
          <p:cNvSpPr/>
          <p:nvPr/>
        </p:nvSpPr>
        <p:spPr>
          <a:xfrm>
            <a:off x="4143375" y="1714500"/>
            <a:ext cx="4214813" cy="1938338"/>
          </a:xfrm>
          <a:prstGeom prst="rect">
            <a:avLst/>
          </a:prstGeom>
        </p:spPr>
        <p:txBody>
          <a:bodyPr>
            <a:spAutoFit/>
          </a:bodyPr>
          <a:lstStyle/>
          <a:p>
            <a:pPr algn="ctr">
              <a:defRPr/>
            </a:pPr>
            <a:endParaRPr lang="kk-KZ" sz="2400" b="1" dirty="0">
              <a:solidFill>
                <a:schemeClr val="tx1">
                  <a:lumMod val="60000"/>
                  <a:lumOff val="40000"/>
                </a:schemeClr>
              </a:solidFill>
              <a:latin typeface="Times New Roman" pitchFamily="18" charset="0"/>
              <a:ea typeface="Times New Roman" pitchFamily="18" charset="0"/>
              <a:cs typeface="Times New Roman" pitchFamily="18" charset="0"/>
            </a:endParaRPr>
          </a:p>
          <a:p>
            <a:pPr algn="ctr">
              <a:defRPr/>
            </a:pPr>
            <a:endParaRPr lang="kk-KZ" sz="2400" b="1" dirty="0">
              <a:solidFill>
                <a:schemeClr val="tx1">
                  <a:lumMod val="60000"/>
                  <a:lumOff val="40000"/>
                </a:schemeClr>
              </a:solidFill>
              <a:latin typeface="Times New Roman" pitchFamily="18" charset="0"/>
              <a:ea typeface="Times New Roman" pitchFamily="18" charset="0"/>
              <a:cs typeface="Times New Roman" pitchFamily="18" charset="0"/>
            </a:endParaRPr>
          </a:p>
          <a:p>
            <a:pPr algn="ctr">
              <a:defRPr/>
            </a:pPr>
            <a:endParaRPr lang="kk-KZ" sz="2400" b="1" dirty="0">
              <a:solidFill>
                <a:schemeClr val="tx1">
                  <a:lumMod val="60000"/>
                  <a:lumOff val="40000"/>
                </a:schemeClr>
              </a:solidFill>
              <a:latin typeface="Times New Roman" pitchFamily="18" charset="0"/>
              <a:ea typeface="Times New Roman" pitchFamily="18" charset="0"/>
              <a:cs typeface="Times New Roman" pitchFamily="18" charset="0"/>
            </a:endParaRPr>
          </a:p>
          <a:p>
            <a:pPr algn="ctr">
              <a:defRPr/>
            </a:pPr>
            <a:endParaRPr lang="kk-KZ" sz="2400" b="1" dirty="0">
              <a:solidFill>
                <a:schemeClr val="tx1">
                  <a:lumMod val="60000"/>
                  <a:lumOff val="40000"/>
                </a:schemeClr>
              </a:solidFill>
              <a:latin typeface="Times New Roman" pitchFamily="18" charset="0"/>
              <a:ea typeface="Times New Roman" pitchFamily="18" charset="0"/>
              <a:cs typeface="Times New Roman" pitchFamily="18" charset="0"/>
            </a:endParaRPr>
          </a:p>
          <a:p>
            <a:pPr algn="ctr">
              <a:defRPr/>
            </a:pPr>
            <a:endParaRPr lang="kk-KZ" sz="2400" b="1" dirty="0">
              <a:solidFill>
                <a:schemeClr val="tx1">
                  <a:lumMod val="60000"/>
                  <a:lumOff val="40000"/>
                </a:schemeClr>
              </a:solidFill>
              <a:latin typeface="Times New Roman" pitchFamily="18" charset="0"/>
              <a:ea typeface="Times New Roman" pitchFamily="18" charset="0"/>
              <a:cs typeface="Times New Roman" pitchFamily="18" charset="0"/>
            </a:endParaRPr>
          </a:p>
        </p:txBody>
      </p:sp>
      <p:pic>
        <p:nvPicPr>
          <p:cNvPr id="4101" name="Picture 2" descr="D:\ФОТО  С ДЕТЬМИ\РИСУНКИ\open-book-with-inkwell-and-pen-dictionary-pixmac-photo-44278181.jpg"/>
          <p:cNvPicPr>
            <a:picLocks noChangeAspect="1" noChangeArrowheads="1"/>
          </p:cNvPicPr>
          <p:nvPr/>
        </p:nvPicPr>
        <p:blipFill>
          <a:blip r:embed="rId3" cstate="print">
            <a:clrChange>
              <a:clrFrom>
                <a:srgbClr val="FFFFFF"/>
              </a:clrFrom>
              <a:clrTo>
                <a:srgbClr val="FFFFFF">
                  <a:alpha val="0"/>
                </a:srgbClr>
              </a:clrTo>
            </a:clrChange>
          </a:blip>
          <a:srcRect b="8928"/>
          <a:stretch>
            <a:fillRect/>
          </a:stretch>
        </p:blipFill>
        <p:spPr bwMode="auto">
          <a:xfrm>
            <a:off x="4286250" y="3133725"/>
            <a:ext cx="4857750" cy="3484563"/>
          </a:xfrm>
          <a:prstGeom prst="rect">
            <a:avLst/>
          </a:prstGeom>
          <a:noFill/>
          <a:ln w="9525">
            <a:noFill/>
            <a:miter lim="800000"/>
            <a:headEnd/>
            <a:tailEnd/>
          </a:ln>
        </p:spPr>
      </p:pic>
      <p:grpSp>
        <p:nvGrpSpPr>
          <p:cNvPr id="2" name="Группа 18"/>
          <p:cNvGrpSpPr>
            <a:grpSpLocks/>
          </p:cNvGrpSpPr>
          <p:nvPr/>
        </p:nvGrpSpPr>
        <p:grpSpPr bwMode="auto">
          <a:xfrm>
            <a:off x="0" y="0"/>
            <a:ext cx="9144000" cy="6858000"/>
            <a:chOff x="0" y="0"/>
            <a:chExt cx="9144000" cy="6858000"/>
          </a:xfrm>
        </p:grpSpPr>
        <p:sp>
          <p:nvSpPr>
            <p:cNvPr id="15" name="Прямоугольник 14"/>
            <p:cNvSpPr/>
            <p:nvPr/>
          </p:nvSpPr>
          <p:spPr>
            <a:xfrm>
              <a:off x="0" y="0"/>
              <a:ext cx="9144000" cy="14287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latin typeface="Times New Roman" pitchFamily="18" charset="0"/>
                <a:cs typeface="Times New Roman" pitchFamily="18" charset="0"/>
              </a:endParaRPr>
            </a:p>
          </p:txBody>
        </p:sp>
        <p:sp>
          <p:nvSpPr>
            <p:cNvPr id="16" name="Прямоугольник 15"/>
            <p:cNvSpPr/>
            <p:nvPr/>
          </p:nvSpPr>
          <p:spPr>
            <a:xfrm>
              <a:off x="0" y="6715125"/>
              <a:ext cx="9144000" cy="14287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latin typeface="Times New Roman" pitchFamily="18" charset="0"/>
                <a:cs typeface="Times New Roman" pitchFamily="18" charset="0"/>
              </a:endParaRPr>
            </a:p>
          </p:txBody>
        </p:sp>
        <p:sp>
          <p:nvSpPr>
            <p:cNvPr id="17" name="Прямоугольник 16"/>
            <p:cNvSpPr/>
            <p:nvPr/>
          </p:nvSpPr>
          <p:spPr>
            <a:xfrm rot="5400000" flipV="1">
              <a:off x="-3357562" y="3357562"/>
              <a:ext cx="6858000" cy="14287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latin typeface="Times New Roman" pitchFamily="18" charset="0"/>
                <a:cs typeface="Times New Roman" pitchFamily="18" charset="0"/>
              </a:endParaRPr>
            </a:p>
          </p:txBody>
        </p:sp>
        <p:sp>
          <p:nvSpPr>
            <p:cNvPr id="18" name="Прямоугольник 17"/>
            <p:cNvSpPr/>
            <p:nvPr/>
          </p:nvSpPr>
          <p:spPr>
            <a:xfrm rot="5400000" flipV="1">
              <a:off x="5643563" y="3357562"/>
              <a:ext cx="6858000" cy="14287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latin typeface="Times New Roman" pitchFamily="18" charset="0"/>
                <a:cs typeface="Times New Roman" pitchFamily="18" charset="0"/>
              </a:endParaRPr>
            </a:p>
          </p:txBody>
        </p:sp>
      </p:grpSp>
      <p:sp>
        <p:nvSpPr>
          <p:cNvPr id="46085" name="Rectangle 5"/>
          <p:cNvSpPr>
            <a:spLocks noChangeArrowheads="1"/>
          </p:cNvSpPr>
          <p:nvPr/>
        </p:nvSpPr>
        <p:spPr bwMode="auto">
          <a:xfrm>
            <a:off x="683568" y="252608"/>
            <a:ext cx="7704856" cy="523220"/>
          </a:xfrm>
          <a:prstGeom prst="rect">
            <a:avLst/>
          </a:prstGeom>
          <a:noFill/>
          <a:ln w="9525">
            <a:noFill/>
            <a:miter lim="800000"/>
            <a:headEnd/>
            <a:tailEnd/>
          </a:ln>
          <a:effectLst/>
        </p:spPr>
        <p:txBody>
          <a:bodyPr vert="horz" wrap="square" lIns="91440" tIns="45720" rIns="91440" bIns="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kk-KZ" sz="2000" b="1" i="0" u="sng" strike="noStrike" cap="none" normalizeH="0" baseline="0" dirty="0" smtClean="0">
                <a:ln>
                  <a:noFill/>
                </a:ln>
                <a:solidFill>
                  <a:srgbClr val="002060"/>
                </a:solidFill>
                <a:effectLst/>
                <a:latin typeface="Times New Roman" pitchFamily="18" charset="0"/>
                <a:ea typeface="Times New Roman" pitchFamily="18" charset="0"/>
                <a:cs typeface="Times New Roman" pitchFamily="18" charset="0"/>
              </a:rPr>
              <a:t>  Қ</a:t>
            </a:r>
            <a:r>
              <a:rPr kumimoji="0" lang="ru-RU" sz="2000" b="1" i="0" u="sng" strike="noStrike" cap="none" normalizeH="0" baseline="0" dirty="0" smtClean="0">
                <a:ln>
                  <a:noFill/>
                </a:ln>
                <a:solidFill>
                  <a:srgbClr val="002060"/>
                </a:solidFill>
                <a:effectLst/>
                <a:latin typeface="Times New Roman" pitchFamily="18" charset="0"/>
                <a:ea typeface="Times New Roman" pitchFamily="18" charset="0"/>
                <a:cs typeface="Times New Roman" pitchFamily="18" charset="0"/>
              </a:rPr>
              <a:t>аза</a:t>
            </a:r>
            <a:r>
              <a:rPr kumimoji="0" lang="kk-KZ" sz="2000" b="1" i="0" u="sng" strike="noStrike" cap="none" normalizeH="0" baseline="0" dirty="0" smtClean="0">
                <a:ln>
                  <a:noFill/>
                </a:ln>
                <a:solidFill>
                  <a:srgbClr val="002060"/>
                </a:solidFill>
                <a:effectLst/>
                <a:latin typeface="Times New Roman" pitchFamily="18" charset="0"/>
                <a:ea typeface="Times New Roman" pitchFamily="18" charset="0"/>
                <a:cs typeface="Times New Roman" pitchFamily="18" charset="0"/>
              </a:rPr>
              <a:t>қ</a:t>
            </a:r>
            <a:r>
              <a:rPr kumimoji="0" lang="ru-RU" sz="2000" b="1" i="0" u="sng" strike="noStrike" cap="none" normalizeH="0" baseline="0" dirty="0" smtClean="0">
                <a:ln>
                  <a:noFill/>
                </a:ln>
                <a:solidFill>
                  <a:srgbClr val="002060"/>
                </a:solidFill>
                <a:effectLst/>
                <a:latin typeface="Times New Roman" pitchFamily="18" charset="0"/>
                <a:ea typeface="Times New Roman" pitchFamily="18" charset="0"/>
                <a:cs typeface="Times New Roman" pitchFamily="18" charset="0"/>
              </a:rPr>
              <a:t>стан </a:t>
            </a:r>
            <a:r>
              <a:rPr kumimoji="0" lang="ru-RU" sz="2000" b="1" i="0" u="sng" strike="noStrike" cap="none" normalizeH="0" baseline="0" dirty="0" err="1" smtClean="0">
                <a:ln>
                  <a:noFill/>
                </a:ln>
                <a:solidFill>
                  <a:srgbClr val="002060"/>
                </a:solidFill>
                <a:effectLst/>
                <a:latin typeface="Times New Roman" pitchFamily="18" charset="0"/>
                <a:ea typeface="Times New Roman" pitchFamily="18" charset="0"/>
                <a:cs typeface="Times New Roman" pitchFamily="18" charset="0"/>
              </a:rPr>
              <a:t>Республикасы</a:t>
            </a:r>
            <a:r>
              <a:rPr kumimoji="0" lang="kk-KZ" sz="2000" b="1" i="0" u="sng" strike="noStrike" cap="none" normalizeH="0" baseline="0" dirty="0" smtClean="0">
                <a:ln>
                  <a:noFill/>
                </a:ln>
                <a:solidFill>
                  <a:srgbClr val="002060"/>
                </a:solidFill>
                <a:effectLst/>
                <a:latin typeface="Times New Roman" pitchFamily="18" charset="0"/>
                <a:ea typeface="Times New Roman" pitchFamily="18" charset="0"/>
                <a:cs typeface="Times New Roman" pitchFamily="18" charset="0"/>
              </a:rPr>
              <a:t> Білім және ғылым министрлігі                                     </a:t>
            </a:r>
            <a:endParaRPr kumimoji="0" lang="ru-RU" sz="2000" b="1" i="0" u="none" strike="noStrike" cap="none" normalizeH="0" baseline="0" dirty="0" smtClean="0">
              <a:ln>
                <a:noFill/>
              </a:ln>
              <a:solidFill>
                <a:srgbClr val="002060"/>
              </a:solidFill>
              <a:effectLst/>
              <a:latin typeface="Times New Roman" pitchFamily="18" charset="0"/>
              <a:ea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kk-KZ" sz="11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                                                     </a:t>
            </a:r>
            <a:endParaRPr kumimoji="0" lang="kk-KZ" sz="1800" b="0" i="0" u="none" strike="noStrike" cap="none" normalizeH="0" baseline="0" dirty="0" smtClean="0">
              <a:ln>
                <a:noFill/>
              </a:ln>
              <a:solidFill>
                <a:schemeClr val="tx1"/>
              </a:solidFill>
              <a:effectLst/>
              <a:latin typeface="Arial" pitchFamily="34" charset="0"/>
            </a:endParaRPr>
          </a:p>
        </p:txBody>
      </p:sp>
      <p:pic>
        <p:nvPicPr>
          <p:cNvPr id="46084" name="Рисунок 1" descr="http://www.orleu-edu.kz/Images/gerb.gif"/>
          <p:cNvPicPr>
            <a:picLocks noChangeAspect="1" noChangeArrowheads="1"/>
          </p:cNvPicPr>
          <p:nvPr/>
        </p:nvPicPr>
        <p:blipFill>
          <a:blip r:embed="rId4" cstate="print"/>
          <a:srcRect/>
          <a:stretch>
            <a:fillRect/>
          </a:stretch>
        </p:blipFill>
        <p:spPr bwMode="auto">
          <a:xfrm>
            <a:off x="3275856" y="692696"/>
            <a:ext cx="1924050" cy="1800200"/>
          </a:xfrm>
          <a:prstGeom prst="rect">
            <a:avLst/>
          </a:prstGeom>
          <a:noFill/>
        </p:spPr>
      </p:pic>
      <p:sp>
        <p:nvSpPr>
          <p:cNvPr id="46086" name="Rectangle 6"/>
          <p:cNvSpPr>
            <a:spLocks noChangeArrowheads="1"/>
          </p:cNvSpPr>
          <p:nvPr/>
        </p:nvSpPr>
        <p:spPr bwMode="auto">
          <a:xfrm rot="10800000" flipV="1">
            <a:off x="1403648" y="1194060"/>
            <a:ext cx="6120680" cy="3477875"/>
          </a:xfrm>
          <a:prstGeom prst="rect">
            <a:avLst/>
          </a:prstGeom>
          <a:noFill/>
          <a:ln w="9525">
            <a:noFill/>
            <a:miter lim="800000"/>
            <a:headEnd/>
            <a:tailEnd/>
          </a:ln>
          <a:effectLst/>
        </p:spPr>
        <p:txBody>
          <a:bodyPr vert="horz" wrap="square" lIns="91440" tIns="45720" rIns="91440" bIns="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kk-KZ" sz="1400" b="1" i="0" u="sng" strike="noStrike" cap="none" normalizeH="0" baseline="0" dirty="0" smtClean="0">
              <a:ln>
                <a:noFill/>
              </a:ln>
              <a:solidFill>
                <a:srgbClr val="002060"/>
              </a:solidFill>
              <a:effectLst/>
              <a:latin typeface="Arial" pitchFamily="34" charset="0"/>
              <a:ea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lang="kk-KZ" sz="1400" b="1" u="sng" dirty="0" smtClean="0">
              <a:solidFill>
                <a:srgbClr val="002060"/>
              </a:solidFill>
              <a:latin typeface="Arial" pitchFamily="34" charset="0"/>
              <a:ea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kk-KZ" sz="1400" b="1" i="0" u="sng" strike="noStrike" cap="none" normalizeH="0" baseline="0" dirty="0" smtClean="0">
              <a:ln>
                <a:noFill/>
              </a:ln>
              <a:solidFill>
                <a:srgbClr val="002060"/>
              </a:solidFill>
              <a:effectLst/>
              <a:latin typeface="Arial" pitchFamily="34" charset="0"/>
              <a:ea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lang="kk-KZ" sz="1400" b="1" u="sng" dirty="0" smtClean="0">
              <a:solidFill>
                <a:srgbClr val="002060"/>
              </a:solidFill>
              <a:latin typeface="Arial" pitchFamily="34" charset="0"/>
              <a:ea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kk-KZ" sz="2000" b="1" i="0" u="sng" strike="noStrike" cap="none" normalizeH="0" baseline="0" dirty="0" smtClean="0">
              <a:ln>
                <a:noFill/>
              </a:ln>
              <a:solidFill>
                <a:srgbClr val="002060"/>
              </a:solidFill>
              <a:effectLst/>
              <a:latin typeface="Times New Roman" pitchFamily="18" charset="0"/>
              <a:ea typeface="Times New Roman" pitchFamily="18"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kk-KZ" sz="2000" b="1" i="0" u="sng" strike="noStrike" cap="none" normalizeH="0" baseline="0" dirty="0" smtClean="0">
                <a:ln>
                  <a:noFill/>
                </a:ln>
                <a:solidFill>
                  <a:srgbClr val="002060"/>
                </a:solidFill>
                <a:effectLst/>
                <a:latin typeface="Times New Roman" pitchFamily="18" charset="0"/>
                <a:ea typeface="Times New Roman" pitchFamily="18" charset="0"/>
                <a:cs typeface="Times New Roman" pitchFamily="18" charset="0"/>
              </a:rPr>
              <a:t>Біліктілік арттырудың ұлттық орталығы«ӨРЛЕУ»  АҚ Ақмола облысының филиалы</a:t>
            </a:r>
            <a:endParaRPr kumimoji="0" lang="ru-RU" sz="2000" b="1" i="0" u="none" strike="noStrike" cap="none" normalizeH="0" baseline="0" dirty="0" smtClean="0">
              <a:ln>
                <a:noFill/>
              </a:ln>
              <a:solidFill>
                <a:srgbClr val="002060"/>
              </a:solidFill>
              <a:effectLst/>
              <a:latin typeface="Times New Roman" pitchFamily="18" charset="0"/>
              <a:ea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kk-KZ" sz="2400" b="1"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kk-KZ" sz="2400" b="1"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Курстың тақырыбы:</a:t>
            </a:r>
            <a:r>
              <a:rPr kumimoji="0" lang="kk-KZ" sz="2400" b="1" i="0" u="none" strike="noStrike" cap="none" normalizeH="0" baseline="0" dirty="0" smtClean="0">
                <a:ln>
                  <a:noFill/>
                </a:ln>
                <a:solidFill>
                  <a:srgbClr val="FF0000"/>
                </a:solidFill>
                <a:effectLst/>
                <a:latin typeface="Times New Roman" pitchFamily="18" charset="0"/>
                <a:ea typeface="Times New Roman" pitchFamily="18" charset="0"/>
                <a:cs typeface="Times New Roman" pitchFamily="18" charset="0"/>
              </a:rPr>
              <a:t>PISA халықаралық зерттеуін жүргізу аясында оқушылардың функционалдық сауаттылығын дамыту</a:t>
            </a:r>
            <a:endParaRPr kumimoji="0" lang="ru-RU" sz="24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kk-KZ" sz="1100" b="0" i="0" u="none" strike="noStrike" cap="none" normalizeH="0" baseline="0" dirty="0" smtClean="0">
                <a:ln>
                  <a:noFill/>
                </a:ln>
                <a:solidFill>
                  <a:srgbClr val="FF0000"/>
                </a:solidFill>
                <a:effectLst/>
                <a:latin typeface="Calibri" pitchFamily="34" charset="0"/>
                <a:ea typeface="Calibri" pitchFamily="34" charset="0"/>
                <a:cs typeface="Times New Roman" pitchFamily="18" charset="0"/>
              </a:rPr>
              <a:t> </a:t>
            </a:r>
            <a:endParaRPr kumimoji="0" lang="kk-KZ" sz="1800" b="0" i="0" u="none" strike="noStrike" cap="none" normalizeH="0" baseline="0" dirty="0" smtClean="0">
              <a:ln>
                <a:noFill/>
              </a:ln>
              <a:solidFill>
                <a:schemeClr val="tx1"/>
              </a:solidFill>
              <a:effectLst/>
              <a:latin typeface="Arial" pitchFamily="34" charset="0"/>
            </a:endParaRPr>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b="1" dirty="0" err="1" smtClean="0"/>
              <a:t>Ескендір</a:t>
            </a:r>
            <a:r>
              <a:rPr lang="ru-RU" b="1" dirty="0" smtClean="0"/>
              <a:t> </a:t>
            </a:r>
            <a:r>
              <a:rPr lang="ru-RU" b="1" dirty="0" err="1" smtClean="0"/>
              <a:t>Зұлқарнайын</a:t>
            </a:r>
            <a:r>
              <a:rPr lang="ru-RU" dirty="0" err="1" smtClean="0"/>
              <a:t> немесе</a:t>
            </a:r>
            <a:r>
              <a:rPr lang="ru-RU" dirty="0" smtClean="0"/>
              <a:t> </a:t>
            </a:r>
            <a:br>
              <a:rPr lang="ru-RU" dirty="0" smtClean="0"/>
            </a:br>
            <a:r>
              <a:rPr lang="ru-RU" b="1" dirty="0" smtClean="0"/>
              <a:t>ІІІ </a:t>
            </a:r>
            <a:r>
              <a:rPr lang="ru-RU" b="1" dirty="0" err="1" smtClean="0"/>
              <a:t>Ұлы </a:t>
            </a:r>
            <a:r>
              <a:rPr lang="ru-RU" b="1" dirty="0" smtClean="0"/>
              <a:t>Александр</a:t>
            </a:r>
            <a:endParaRPr lang="ru-RU" dirty="0"/>
          </a:p>
        </p:txBody>
      </p:sp>
      <p:sp>
        <p:nvSpPr>
          <p:cNvPr id="3" name="Содержимое 2"/>
          <p:cNvSpPr>
            <a:spLocks noGrp="1"/>
          </p:cNvSpPr>
          <p:nvPr>
            <p:ph idx="1"/>
          </p:nvPr>
        </p:nvSpPr>
        <p:spPr>
          <a:xfrm>
            <a:off x="304800" y="1556792"/>
            <a:ext cx="8515672" cy="5040560"/>
          </a:xfrm>
        </p:spPr>
        <p:txBody>
          <a:bodyPr>
            <a:normAutofit fontScale="25000" lnSpcReduction="20000"/>
          </a:bodyPr>
          <a:lstStyle/>
          <a:p>
            <a:pPr>
              <a:buNone/>
            </a:pPr>
            <a:r>
              <a:rPr lang="ru-RU" sz="4800" dirty="0" smtClean="0">
                <a:latin typeface="Times New Roman" pitchFamily="18" charset="0"/>
                <a:cs typeface="Times New Roman" pitchFamily="18" charset="0"/>
              </a:rPr>
              <a:t>        </a:t>
            </a:r>
            <a:r>
              <a:rPr lang="ru-RU" sz="4800" b="1" dirty="0" smtClean="0">
                <a:latin typeface="Times New Roman" pitchFamily="18" charset="0"/>
                <a:cs typeface="Times New Roman" pitchFamily="18" charset="0"/>
              </a:rPr>
              <a:t>20 </a:t>
            </a:r>
            <a:r>
              <a:rPr lang="ru-RU" sz="4800" b="1" dirty="0" err="1" smtClean="0">
                <a:latin typeface="Times New Roman" pitchFamily="18" charset="0"/>
                <a:cs typeface="Times New Roman" pitchFamily="18" charset="0"/>
              </a:rPr>
              <a:t>шілде</a:t>
            </a:r>
            <a:r>
              <a:rPr lang="ru-RU" sz="4800" b="1" dirty="0" smtClean="0">
                <a:latin typeface="Times New Roman" pitchFamily="18" charset="0"/>
                <a:cs typeface="Times New Roman" pitchFamily="18" charset="0"/>
              </a:rPr>
              <a:t> </a:t>
            </a:r>
            <a:r>
              <a:rPr lang="ru-RU" sz="4800" b="1" u="sng" dirty="0" err="1" smtClean="0">
                <a:latin typeface="Times New Roman" pitchFamily="18" charset="0"/>
                <a:cs typeface="Times New Roman" pitchFamily="18" charset="0"/>
                <a:hlinkClick r:id="rId2" tooltip="Б.з.б. 356 ж. (мұндай бет жоқ)"/>
              </a:rPr>
              <a:t>б.з.б</a:t>
            </a:r>
            <a:r>
              <a:rPr lang="ru-RU" sz="4800" b="1" u="sng" dirty="0" smtClean="0">
                <a:latin typeface="Times New Roman" pitchFamily="18" charset="0"/>
                <a:cs typeface="Times New Roman" pitchFamily="18" charset="0"/>
                <a:hlinkClick r:id="rId2" tooltip="Б.з.б. 356 ж. (мұндай бет жоқ)"/>
              </a:rPr>
              <a:t>. 356 </a:t>
            </a:r>
            <a:r>
              <a:rPr lang="ru-RU" sz="4800" b="1" u="sng" dirty="0" err="1" smtClean="0">
                <a:latin typeface="Times New Roman" pitchFamily="18" charset="0"/>
                <a:cs typeface="Times New Roman" pitchFamily="18" charset="0"/>
                <a:hlinkClick r:id="rId2" tooltip="Б.з.б. 356 ж. (мұндай бет жоқ)"/>
              </a:rPr>
              <a:t>ж.ш</a:t>
            </a:r>
            <a:r>
              <a:rPr lang="ru-RU" sz="4800" b="1" dirty="0" smtClean="0">
                <a:latin typeface="Times New Roman" pitchFamily="18" charset="0"/>
                <a:cs typeface="Times New Roman" pitchFamily="18" charset="0"/>
              </a:rPr>
              <a:t>. — 10 </a:t>
            </a:r>
            <a:r>
              <a:rPr lang="ru-RU" sz="4800" b="1" dirty="0" err="1" smtClean="0">
                <a:latin typeface="Times New Roman" pitchFamily="18" charset="0"/>
                <a:cs typeface="Times New Roman" pitchFamily="18" charset="0"/>
              </a:rPr>
              <a:t>маусым</a:t>
            </a:r>
            <a:r>
              <a:rPr lang="ru-RU" sz="4800" b="1" dirty="0" smtClean="0">
                <a:latin typeface="Times New Roman" pitchFamily="18" charset="0"/>
                <a:cs typeface="Times New Roman" pitchFamily="18" charset="0"/>
              </a:rPr>
              <a:t> </a:t>
            </a:r>
            <a:r>
              <a:rPr lang="ru-RU" sz="4800" b="1" u="sng" dirty="0" err="1" smtClean="0">
                <a:latin typeface="Times New Roman" pitchFamily="18" charset="0"/>
                <a:cs typeface="Times New Roman" pitchFamily="18" charset="0"/>
                <a:hlinkClick r:id="rId3" tooltip="Б.з.б. 323 ж. (мұндай бет жоқ)"/>
              </a:rPr>
              <a:t>б.з.б</a:t>
            </a:r>
            <a:r>
              <a:rPr lang="ru-RU" sz="4800" b="1" u="sng" dirty="0" smtClean="0">
                <a:latin typeface="Times New Roman" pitchFamily="18" charset="0"/>
                <a:cs typeface="Times New Roman" pitchFamily="18" charset="0"/>
                <a:hlinkClick r:id="rId3" tooltip="Б.з.б. 323 ж. (мұндай бет жоқ)"/>
              </a:rPr>
              <a:t>. 323 </a:t>
            </a:r>
            <a:r>
              <a:rPr lang="ru-RU" sz="4800" b="1" u="sng" dirty="0" err="1" smtClean="0">
                <a:latin typeface="Times New Roman" pitchFamily="18" charset="0"/>
                <a:cs typeface="Times New Roman" pitchFamily="18" charset="0"/>
                <a:hlinkClick r:id="rId3" tooltip="Б.з.б. 323 ж. (мұндай бет жоқ)"/>
              </a:rPr>
              <a:t>ж.ш</a:t>
            </a:r>
            <a:r>
              <a:rPr lang="ru-RU" sz="4800" b="1" dirty="0" smtClean="0">
                <a:latin typeface="Times New Roman" pitchFamily="18" charset="0"/>
                <a:cs typeface="Times New Roman" pitchFamily="18" charset="0"/>
              </a:rPr>
              <a:t>.) — </a:t>
            </a:r>
            <a:r>
              <a:rPr lang="ru-RU" sz="4800" b="1" dirty="0" err="1" smtClean="0">
                <a:latin typeface="Times New Roman" pitchFamily="18" charset="0"/>
                <a:cs typeface="Times New Roman" pitchFamily="18" charset="0"/>
              </a:rPr>
              <a:t>Аргеадтар</a:t>
            </a:r>
            <a:r>
              <a:rPr lang="ru-RU" sz="4800" b="1" dirty="0" smtClean="0">
                <a:latin typeface="Times New Roman" pitchFamily="18" charset="0"/>
                <a:cs typeface="Times New Roman" pitchFamily="18" charset="0"/>
              </a:rPr>
              <a:t> (</a:t>
            </a:r>
            <a:r>
              <a:rPr lang="ru-RU" sz="4800" b="1" dirty="0" err="1" smtClean="0">
                <a:latin typeface="Times New Roman" pitchFamily="18" charset="0"/>
                <a:cs typeface="Times New Roman" pitchFamily="18" charset="0"/>
              </a:rPr>
              <a:t>Теменидтер</a:t>
            </a:r>
            <a:r>
              <a:rPr lang="ru-RU" sz="4800" b="1" dirty="0" smtClean="0">
                <a:latin typeface="Times New Roman" pitchFamily="18" charset="0"/>
                <a:cs typeface="Times New Roman" pitchFamily="18" charset="0"/>
              </a:rPr>
              <a:t>) </a:t>
            </a:r>
            <a:r>
              <a:rPr lang="ru-RU" sz="4800" b="1" dirty="0" err="1" smtClean="0">
                <a:latin typeface="Times New Roman" pitchFamily="18" charset="0"/>
                <a:cs typeface="Times New Roman" pitchFamily="18" charset="0"/>
              </a:rPr>
              <a:t>әулетінен шыққан</a:t>
            </a:r>
            <a:r>
              <a:rPr lang="ru-RU" sz="4800" b="1" dirty="0" smtClean="0">
                <a:latin typeface="Times New Roman" pitchFamily="18" charset="0"/>
                <a:cs typeface="Times New Roman" pitchFamily="18" charset="0"/>
              </a:rPr>
              <a:t> </a:t>
            </a:r>
            <a:r>
              <a:rPr lang="ru-RU" sz="4800" b="1" u="sng" dirty="0" err="1" smtClean="0">
                <a:latin typeface="Times New Roman" pitchFamily="18" charset="0"/>
                <a:cs typeface="Times New Roman" pitchFamily="18" charset="0"/>
                <a:hlinkClick r:id="rId4" tooltip="Б.з.б. 336 жыл (мұндай бет жоқ)"/>
              </a:rPr>
              <a:t>б.з.б</a:t>
            </a:r>
            <a:r>
              <a:rPr lang="ru-RU" sz="4800" b="1" u="sng" dirty="0" smtClean="0">
                <a:latin typeface="Times New Roman" pitchFamily="18" charset="0"/>
                <a:cs typeface="Times New Roman" pitchFamily="18" charset="0"/>
                <a:hlinkClick r:id="rId4" tooltip="Б.з.б. 336 жыл (мұндай бет жоқ)"/>
              </a:rPr>
              <a:t>. 336 </a:t>
            </a:r>
            <a:r>
              <a:rPr lang="ru-RU" sz="4800" b="1" u="sng" dirty="0" err="1" smtClean="0">
                <a:latin typeface="Times New Roman" pitchFamily="18" charset="0"/>
                <a:cs typeface="Times New Roman" pitchFamily="18" charset="0"/>
                <a:hlinkClick r:id="rId4" tooltip="Б.з.б. 336 жыл (мұндай бет жоқ)"/>
              </a:rPr>
              <a:t>жылдан</a:t>
            </a:r>
            <a:r>
              <a:rPr lang="ru-RU" sz="4800" b="1" dirty="0" smtClean="0">
                <a:latin typeface="Times New Roman" pitchFamily="18" charset="0"/>
                <a:cs typeface="Times New Roman" pitchFamily="18" charset="0"/>
              </a:rPr>
              <a:t> </a:t>
            </a:r>
            <a:r>
              <a:rPr lang="ru-RU" sz="4800" b="1" dirty="0" err="1" smtClean="0">
                <a:latin typeface="Times New Roman" pitchFamily="18" charset="0"/>
                <a:cs typeface="Times New Roman" pitchFamily="18" charset="0"/>
              </a:rPr>
              <a:t>бастап</a:t>
            </a:r>
            <a:r>
              <a:rPr lang="ru-RU" sz="4800" b="1" dirty="0" smtClean="0">
                <a:latin typeface="Times New Roman" pitchFamily="18" charset="0"/>
                <a:cs typeface="Times New Roman" pitchFamily="18" charset="0"/>
              </a:rPr>
              <a:t> </a:t>
            </a:r>
            <a:r>
              <a:rPr lang="ru-RU" sz="4800" b="1" u="sng" dirty="0" err="1" smtClean="0">
                <a:latin typeface="Times New Roman" pitchFamily="18" charset="0"/>
                <a:cs typeface="Times New Roman" pitchFamily="18" charset="0"/>
                <a:hlinkClick r:id="rId5" tooltip="Ежелгі Македония (мұндай бет жоқ)"/>
              </a:rPr>
              <a:t>Ежелгі</a:t>
            </a:r>
            <a:r>
              <a:rPr lang="ru-RU" sz="4800" b="1" u="sng" dirty="0" smtClean="0">
                <a:latin typeface="Times New Roman" pitchFamily="18" charset="0"/>
                <a:cs typeface="Times New Roman" pitchFamily="18" charset="0"/>
                <a:hlinkClick r:id="rId5" tooltip="Ежелгі Македония (мұндай бет жоқ)"/>
              </a:rPr>
              <a:t> </a:t>
            </a:r>
            <a:r>
              <a:rPr lang="ru-RU" sz="4800" b="1" u="sng" dirty="0" err="1" smtClean="0">
                <a:latin typeface="Times New Roman" pitchFamily="18" charset="0"/>
                <a:cs typeface="Times New Roman" pitchFamily="18" charset="0"/>
                <a:hlinkClick r:id="rId5" tooltip="Ежелгі Македония (мұндай бет жоқ)"/>
              </a:rPr>
              <a:t>Македонияның</a:t>
            </a:r>
            <a:r>
              <a:rPr lang="ru-RU" sz="4800" b="1" dirty="0" err="1" smtClean="0">
                <a:latin typeface="Times New Roman" pitchFamily="18" charset="0"/>
                <a:cs typeface="Times New Roman" pitchFamily="18" charset="0"/>
              </a:rPr>
              <a:t>патшасы</a:t>
            </a:r>
            <a:r>
              <a:rPr lang="ru-RU" sz="4800" b="1" dirty="0" smtClean="0">
                <a:latin typeface="Times New Roman" pitchFamily="18" charset="0"/>
                <a:cs typeface="Times New Roman" pitchFamily="18" charset="0"/>
              </a:rPr>
              <a:t>, </a:t>
            </a:r>
            <a:r>
              <a:rPr lang="ru-RU" sz="4800" b="1" dirty="0" err="1" smtClean="0">
                <a:latin typeface="Times New Roman" pitchFamily="18" charset="0"/>
                <a:cs typeface="Times New Roman" pitchFamily="18" charset="0"/>
              </a:rPr>
              <a:t>әлемдік державаның басшысы</a:t>
            </a:r>
            <a:r>
              <a:rPr lang="ru-RU" sz="4800" b="1" dirty="0" smtClean="0">
                <a:latin typeface="Times New Roman" pitchFamily="18" charset="0"/>
                <a:cs typeface="Times New Roman" pitchFamily="18" charset="0"/>
              </a:rPr>
              <a:t>, </a:t>
            </a:r>
            <a:r>
              <a:rPr lang="ru-RU" sz="4800" b="1" dirty="0" err="1" smtClean="0">
                <a:latin typeface="Times New Roman" pitchFamily="18" charset="0"/>
                <a:cs typeface="Times New Roman" pitchFamily="18" charset="0"/>
              </a:rPr>
              <a:t>адамзат</a:t>
            </a:r>
            <a:r>
              <a:rPr lang="ru-RU" sz="4800" b="1" dirty="0" smtClean="0">
                <a:latin typeface="Times New Roman" pitchFamily="18" charset="0"/>
                <a:cs typeface="Times New Roman" pitchFamily="18" charset="0"/>
              </a:rPr>
              <a:t> </a:t>
            </a:r>
            <a:r>
              <a:rPr lang="ru-RU" sz="4800" b="1" dirty="0" err="1" smtClean="0">
                <a:latin typeface="Times New Roman" pitchFamily="18" charset="0"/>
                <a:cs typeface="Times New Roman" pitchFamily="18" charset="0"/>
              </a:rPr>
              <a:t>тарихының ең ұлы қолбасшыларының бірі</a:t>
            </a:r>
            <a:r>
              <a:rPr lang="ru-RU" sz="4800" b="1" u="sng" baseline="30000" dirty="0" smtClean="0">
                <a:latin typeface="Times New Roman" pitchFamily="18" charset="0"/>
                <a:cs typeface="Times New Roman" pitchFamily="18" charset="0"/>
                <a:hlinkClick r:id="rId6"/>
              </a:rPr>
              <a:t>[1]</a:t>
            </a:r>
            <a:r>
              <a:rPr lang="ru-RU" sz="4800" b="1" dirty="0" smtClean="0">
                <a:latin typeface="Times New Roman" pitchFamily="18" charset="0"/>
                <a:cs typeface="Times New Roman" pitchFamily="18" charset="0"/>
              </a:rPr>
              <a:t>.</a:t>
            </a:r>
          </a:p>
          <a:p>
            <a:pPr>
              <a:buNone/>
            </a:pPr>
            <a:r>
              <a:rPr lang="ru-RU" sz="4800" b="1" dirty="0" smtClean="0">
                <a:latin typeface="Times New Roman" pitchFamily="18" charset="0"/>
                <a:cs typeface="Times New Roman" pitchFamily="18" charset="0"/>
              </a:rPr>
              <a:t>         Александр </a:t>
            </a:r>
            <a:r>
              <a:rPr lang="ru-RU" sz="4800" b="1" dirty="0" err="1" smtClean="0">
                <a:latin typeface="Times New Roman" pitchFamily="18" charset="0"/>
                <a:cs typeface="Times New Roman" pitchFamily="18" charset="0"/>
              </a:rPr>
              <a:t>шын</a:t>
            </a:r>
            <a:r>
              <a:rPr lang="ru-RU" sz="4800" b="1" dirty="0" smtClean="0">
                <a:latin typeface="Times New Roman" pitchFamily="18" charset="0"/>
                <a:cs typeface="Times New Roman" pitchFamily="18" charset="0"/>
              </a:rPr>
              <a:t> </a:t>
            </a:r>
            <a:r>
              <a:rPr lang="ru-RU" sz="4800" b="1" dirty="0" err="1" smtClean="0">
                <a:latin typeface="Times New Roman" pitchFamily="18" charset="0"/>
                <a:cs typeface="Times New Roman" pitchFamily="18" charset="0"/>
              </a:rPr>
              <a:t>мәнінде </a:t>
            </a:r>
            <a:r>
              <a:rPr lang="ru-RU" sz="4800" b="1" dirty="0" smtClean="0">
                <a:latin typeface="Times New Roman" pitchFamily="18" charset="0"/>
                <a:cs typeface="Times New Roman" pitchFamily="18" charset="0"/>
              </a:rPr>
              <a:t>Филипп </a:t>
            </a:r>
            <a:r>
              <a:rPr lang="ru-RU" sz="4800" b="1" dirty="0" err="1" smtClean="0">
                <a:latin typeface="Times New Roman" pitchFamily="18" charset="0"/>
                <a:cs typeface="Times New Roman" pitchFamily="18" charset="0"/>
              </a:rPr>
              <a:t>патшаның ұлы</a:t>
            </a:r>
            <a:r>
              <a:rPr lang="ru-RU" sz="4800" b="1" dirty="0" smtClean="0">
                <a:latin typeface="Times New Roman" pitchFamily="18" charset="0"/>
                <a:cs typeface="Times New Roman" pitchFamily="18" charset="0"/>
              </a:rPr>
              <a:t>, «Македонский» </a:t>
            </a:r>
            <a:r>
              <a:rPr lang="ru-RU" sz="4800" b="1" dirty="0" err="1" smtClean="0">
                <a:latin typeface="Times New Roman" pitchFamily="18" charset="0"/>
                <a:cs typeface="Times New Roman" pitchFamily="18" charset="0"/>
              </a:rPr>
              <a:t>деген</a:t>
            </a:r>
            <a:r>
              <a:rPr lang="ru-RU" sz="4800" b="1" dirty="0" smtClean="0">
                <a:latin typeface="Times New Roman" pitchFamily="18" charset="0"/>
                <a:cs typeface="Times New Roman" pitchFamily="18" charset="0"/>
              </a:rPr>
              <a:t> </a:t>
            </a:r>
            <a:r>
              <a:rPr lang="ru-RU" sz="4800" b="1" dirty="0" err="1" smtClean="0">
                <a:latin typeface="Times New Roman" pitchFamily="18" charset="0"/>
                <a:cs typeface="Times New Roman" pitchFamily="18" charset="0"/>
              </a:rPr>
              <a:t>қосымша есімі</a:t>
            </a:r>
            <a:r>
              <a:rPr lang="ru-RU" sz="4800" b="1" dirty="0" smtClean="0">
                <a:latin typeface="Times New Roman" pitchFamily="18" charset="0"/>
                <a:cs typeface="Times New Roman" pitchFamily="18" charset="0"/>
              </a:rPr>
              <a:t>, ал </a:t>
            </a:r>
          </a:p>
          <a:p>
            <a:pPr>
              <a:buNone/>
            </a:pPr>
            <a:r>
              <a:rPr lang="ru-RU" sz="4800" b="1" dirty="0" smtClean="0">
                <a:latin typeface="Times New Roman" pitchFamily="18" charset="0"/>
                <a:cs typeface="Times New Roman" pitchFamily="18" charset="0"/>
              </a:rPr>
              <a:t>          </a:t>
            </a:r>
            <a:r>
              <a:rPr lang="ru-RU" sz="4800" b="1" dirty="0" err="1" smtClean="0">
                <a:latin typeface="Times New Roman" pitchFamily="18" charset="0"/>
                <a:cs typeface="Times New Roman" pitchFamily="18" charset="0"/>
              </a:rPr>
              <a:t>Шығыс халықтарының арасында</a:t>
            </a:r>
            <a:r>
              <a:rPr lang="ru-RU" sz="4800" b="1" dirty="0" smtClean="0">
                <a:latin typeface="Times New Roman" pitchFamily="18" charset="0"/>
                <a:cs typeface="Times New Roman" pitchFamily="18" charset="0"/>
              </a:rPr>
              <a:t> осы </a:t>
            </a:r>
            <a:r>
              <a:rPr lang="ru-RU" sz="4800" b="1" dirty="0" err="1" smtClean="0">
                <a:latin typeface="Times New Roman" pitchFamily="18" charset="0"/>
                <a:cs typeface="Times New Roman" pitchFamily="18" charset="0"/>
              </a:rPr>
              <a:t>қолбасшының қос мүйізі </a:t>
            </a:r>
            <a:r>
              <a:rPr lang="ru-RU" sz="4800" b="1" dirty="0" smtClean="0">
                <a:latin typeface="Times New Roman" pitchFamily="18" charset="0"/>
                <a:cs typeface="Times New Roman" pitchFamily="18" charset="0"/>
              </a:rPr>
              <a:t>бар </a:t>
            </a:r>
            <a:r>
              <a:rPr lang="ru-RU" sz="4800" b="1" dirty="0" err="1" smtClean="0">
                <a:latin typeface="Times New Roman" pitchFamily="18" charset="0"/>
                <a:cs typeface="Times New Roman" pitchFamily="18" charset="0"/>
              </a:rPr>
              <a:t>екен</a:t>
            </a:r>
            <a:r>
              <a:rPr lang="ru-RU" sz="4800" b="1" dirty="0" smtClean="0">
                <a:latin typeface="Times New Roman" pitchFamily="18" charset="0"/>
                <a:cs typeface="Times New Roman" pitchFamily="18" charset="0"/>
              </a:rPr>
              <a:t> </a:t>
            </a:r>
            <a:r>
              <a:rPr lang="ru-RU" sz="4800" b="1" dirty="0" err="1" smtClean="0">
                <a:latin typeface="Times New Roman" pitchFamily="18" charset="0"/>
                <a:cs typeface="Times New Roman" pitchFamily="18" charset="0"/>
              </a:rPr>
              <a:t>деген</a:t>
            </a:r>
            <a:r>
              <a:rPr lang="ru-RU" sz="4800" b="1" dirty="0" smtClean="0">
                <a:latin typeface="Times New Roman" pitchFamily="18" charset="0"/>
                <a:cs typeface="Times New Roman" pitchFamily="18" charset="0"/>
              </a:rPr>
              <a:t> </a:t>
            </a:r>
            <a:r>
              <a:rPr lang="ru-RU" sz="4800" b="1" dirty="0" err="1" smtClean="0">
                <a:latin typeface="Times New Roman" pitchFamily="18" charset="0"/>
                <a:cs typeface="Times New Roman" pitchFamily="18" charset="0"/>
              </a:rPr>
              <a:t>лақап тарап</a:t>
            </a:r>
            <a:r>
              <a:rPr lang="ru-RU" sz="4800" b="1" dirty="0" smtClean="0">
                <a:latin typeface="Times New Roman" pitchFamily="18" charset="0"/>
                <a:cs typeface="Times New Roman" pitchFamily="18" charset="0"/>
              </a:rPr>
              <a:t> </a:t>
            </a:r>
            <a:r>
              <a:rPr lang="ru-RU" sz="4800" b="1" dirty="0" err="1" smtClean="0">
                <a:latin typeface="Times New Roman" pitchFamily="18" charset="0"/>
                <a:cs typeface="Times New Roman" pitchFamily="18" charset="0"/>
              </a:rPr>
              <a:t>кеткен</a:t>
            </a:r>
            <a:r>
              <a:rPr lang="ru-RU" sz="4800" b="1" dirty="0" smtClean="0">
                <a:latin typeface="Times New Roman" pitchFamily="18" charset="0"/>
                <a:cs typeface="Times New Roman" pitchFamily="18" charset="0"/>
              </a:rPr>
              <a:t>. </a:t>
            </a:r>
            <a:r>
              <a:rPr lang="ru-RU" sz="4800" b="1" dirty="0" err="1" smtClean="0">
                <a:latin typeface="Times New Roman" pitchFamily="18" charset="0"/>
                <a:cs typeface="Times New Roman" pitchFamily="18" charset="0"/>
              </a:rPr>
              <a:t>Сондықтан ол</a:t>
            </a:r>
            <a:r>
              <a:rPr lang="ru-RU" sz="4800" b="1" dirty="0" smtClean="0">
                <a:latin typeface="Times New Roman" pitchFamily="18" charset="0"/>
                <a:cs typeface="Times New Roman" pitchFamily="18" charset="0"/>
              </a:rPr>
              <a:t> </a:t>
            </a:r>
            <a:r>
              <a:rPr lang="ru-RU" sz="4800" b="1" i="1" dirty="0" err="1" smtClean="0">
                <a:latin typeface="Times New Roman" pitchFamily="18" charset="0"/>
                <a:cs typeface="Times New Roman" pitchFamily="18" charset="0"/>
              </a:rPr>
              <a:t>Зу-ль-Карнейн</a:t>
            </a:r>
            <a:r>
              <a:rPr lang="ru-RU" sz="4800" b="1" dirty="0" smtClean="0">
                <a:latin typeface="Times New Roman" pitchFamily="18" charset="0"/>
                <a:cs typeface="Times New Roman" pitchFamily="18" charset="0"/>
              </a:rPr>
              <a:t> </a:t>
            </a:r>
            <a:r>
              <a:rPr lang="ru-RU" sz="4800" b="1" dirty="0" err="1" smtClean="0">
                <a:latin typeface="Times New Roman" pitchFamily="18" charset="0"/>
                <a:cs typeface="Times New Roman" pitchFamily="18" charset="0"/>
              </a:rPr>
              <a:t>(«Қос мүйізді»</a:t>
            </a:r>
            <a:r>
              <a:rPr lang="ru-RU" sz="4800" b="1" dirty="0" smtClean="0">
                <a:latin typeface="Times New Roman" pitchFamily="18" charset="0"/>
                <a:cs typeface="Times New Roman" pitchFamily="18" charset="0"/>
              </a:rPr>
              <a:t>) </a:t>
            </a:r>
            <a:r>
              <a:rPr lang="ru-RU" sz="4800" b="1" dirty="0" err="1" smtClean="0">
                <a:latin typeface="Times New Roman" pitchFamily="18" charset="0"/>
                <a:cs typeface="Times New Roman" pitchFamily="18" charset="0"/>
              </a:rPr>
              <a:t>аталыпты.Осы</a:t>
            </a:r>
            <a:r>
              <a:rPr lang="ru-RU" sz="4800" b="1" dirty="0" smtClean="0">
                <a:latin typeface="Times New Roman" pitchFamily="18" charset="0"/>
                <a:cs typeface="Times New Roman" pitchFamily="18" charset="0"/>
              </a:rPr>
              <a:t> </a:t>
            </a:r>
            <a:r>
              <a:rPr lang="ru-RU" sz="4800" b="1" dirty="0" err="1" smtClean="0">
                <a:latin typeface="Times New Roman" pitchFamily="18" charset="0"/>
                <a:cs typeface="Times New Roman" pitchFamily="18" charset="0"/>
              </a:rPr>
              <a:t>Зұлқарнайын, яғни </a:t>
            </a:r>
            <a:r>
              <a:rPr lang="ru-RU" sz="4800" b="1" dirty="0" smtClean="0">
                <a:latin typeface="Times New Roman" pitchFamily="18" charset="0"/>
                <a:cs typeface="Times New Roman" pitchFamily="18" charset="0"/>
              </a:rPr>
              <a:t>Македонский </a:t>
            </a:r>
            <a:r>
              <a:rPr lang="ru-RU" sz="4800" b="1" dirty="0" err="1" smtClean="0">
                <a:latin typeface="Times New Roman" pitchFamily="18" charset="0"/>
                <a:cs typeface="Times New Roman" pitchFamily="18" charset="0"/>
              </a:rPr>
              <a:t>патша</a:t>
            </a:r>
            <a:r>
              <a:rPr lang="ru-RU" sz="4800" b="1" dirty="0" smtClean="0">
                <a:latin typeface="Times New Roman" pitchFamily="18" charset="0"/>
                <a:cs typeface="Times New Roman" pitchFamily="18" charset="0"/>
              </a:rPr>
              <a:t> да </a:t>
            </a:r>
            <a:r>
              <a:rPr lang="ru-RU" sz="4800" b="1" dirty="0" err="1" smtClean="0">
                <a:latin typeface="Times New Roman" pitchFamily="18" charset="0"/>
                <a:cs typeface="Times New Roman" pitchFamily="18" charset="0"/>
              </a:rPr>
              <a:t>қазақ даласын</a:t>
            </a:r>
            <a:r>
              <a:rPr lang="ru-RU" sz="4800" b="1" dirty="0" smtClean="0">
                <a:latin typeface="Times New Roman" pitchFamily="18" charset="0"/>
                <a:cs typeface="Times New Roman" pitchFamily="18" charset="0"/>
              </a:rPr>
              <a:t> </a:t>
            </a:r>
            <a:r>
              <a:rPr lang="ru-RU" sz="4800" b="1" dirty="0" err="1" smtClean="0">
                <a:latin typeface="Times New Roman" pitchFamily="18" charset="0"/>
                <a:cs typeface="Times New Roman" pitchFamily="18" charset="0"/>
              </a:rPr>
              <a:t>жаулап</a:t>
            </a:r>
            <a:r>
              <a:rPr lang="ru-RU" sz="4800" b="1" dirty="0" smtClean="0">
                <a:latin typeface="Times New Roman" pitchFamily="18" charset="0"/>
                <a:cs typeface="Times New Roman" pitchFamily="18" charset="0"/>
              </a:rPr>
              <a:t> </a:t>
            </a:r>
            <a:r>
              <a:rPr lang="ru-RU" sz="4800" b="1" dirty="0" err="1" smtClean="0">
                <a:latin typeface="Times New Roman" pitchFamily="18" charset="0"/>
                <a:cs typeface="Times New Roman" pitchFamily="18" charset="0"/>
              </a:rPr>
              <a:t>алуға құмар болған көрінеді</a:t>
            </a:r>
            <a:r>
              <a:rPr lang="ru-RU" sz="4800" b="1" dirty="0" smtClean="0">
                <a:latin typeface="Times New Roman" pitchFamily="18" charset="0"/>
                <a:cs typeface="Times New Roman" pitchFamily="18" charset="0"/>
              </a:rPr>
              <a:t>. </a:t>
            </a:r>
            <a:r>
              <a:rPr lang="ru-RU" sz="4800" b="1" dirty="0" err="1" smtClean="0">
                <a:latin typeface="Times New Roman" pitchFamily="18" charset="0"/>
                <a:cs typeface="Times New Roman" pitchFamily="18" charset="0"/>
              </a:rPr>
              <a:t>Ол</a:t>
            </a:r>
            <a:r>
              <a:rPr lang="ru-RU" sz="4800" b="1" dirty="0" smtClean="0">
                <a:latin typeface="Times New Roman" pitchFamily="18" charset="0"/>
                <a:cs typeface="Times New Roman" pitchFamily="18" charset="0"/>
              </a:rPr>
              <a:t> </a:t>
            </a:r>
            <a:r>
              <a:rPr lang="ru-RU" sz="4800" b="1" dirty="0" err="1" smtClean="0">
                <a:latin typeface="Times New Roman" pitchFamily="18" charset="0"/>
                <a:cs typeface="Times New Roman" pitchFamily="18" charset="0"/>
              </a:rPr>
              <a:t>қол астындағы жауынгерлерге</a:t>
            </a:r>
            <a:r>
              <a:rPr lang="ru-RU" sz="4800" b="1" dirty="0" smtClean="0">
                <a:latin typeface="Times New Roman" pitchFamily="18" charset="0"/>
                <a:cs typeface="Times New Roman" pitchFamily="18" charset="0"/>
              </a:rPr>
              <a:t> </a:t>
            </a:r>
            <a:r>
              <a:rPr lang="ru-RU" sz="4800" b="1" dirty="0" err="1" smtClean="0">
                <a:latin typeface="Times New Roman" pitchFamily="18" charset="0"/>
                <a:cs typeface="Times New Roman" pitchFamily="18" charset="0"/>
              </a:rPr>
              <a:t>қарағанда әлденеше есе</a:t>
            </a:r>
            <a:r>
              <a:rPr lang="ru-RU" sz="4800" b="1" dirty="0" smtClean="0">
                <a:latin typeface="Times New Roman" pitchFamily="18" charset="0"/>
                <a:cs typeface="Times New Roman" pitchFamily="18" charset="0"/>
              </a:rPr>
              <a:t> </a:t>
            </a:r>
            <a:r>
              <a:rPr lang="ru-RU" sz="4800" b="1" dirty="0" err="1" smtClean="0">
                <a:latin typeface="Times New Roman" pitchFamily="18" charset="0"/>
                <a:cs typeface="Times New Roman" pitchFamily="18" charset="0"/>
              </a:rPr>
              <a:t>көп әскері </a:t>
            </a:r>
            <a:r>
              <a:rPr lang="ru-RU" sz="4800" b="1" dirty="0" smtClean="0">
                <a:latin typeface="Times New Roman" pitchFamily="18" charset="0"/>
                <a:cs typeface="Times New Roman" pitchFamily="18" charset="0"/>
              </a:rPr>
              <a:t>бар Дарий </a:t>
            </a:r>
            <a:r>
              <a:rPr lang="ru-RU" sz="4800" b="1" dirty="0" err="1" smtClean="0">
                <a:latin typeface="Times New Roman" pitchFamily="18" charset="0"/>
                <a:cs typeface="Times New Roman" pitchFamily="18" charset="0"/>
              </a:rPr>
              <a:t>патшаны</a:t>
            </a:r>
            <a:r>
              <a:rPr lang="ru-RU" sz="4800" b="1" dirty="0" smtClean="0">
                <a:latin typeface="Times New Roman" pitchFamily="18" charset="0"/>
                <a:cs typeface="Times New Roman" pitchFamily="18" charset="0"/>
              </a:rPr>
              <a:t> </a:t>
            </a:r>
            <a:r>
              <a:rPr lang="ru-RU" sz="4800" b="1" dirty="0" err="1" smtClean="0">
                <a:latin typeface="Times New Roman" pitchFamily="18" charset="0"/>
                <a:cs typeface="Times New Roman" pitchFamily="18" charset="0"/>
              </a:rPr>
              <a:t>күйрете жеңген соң өзі жаулап</a:t>
            </a:r>
            <a:r>
              <a:rPr lang="ru-RU" sz="4800" b="1" dirty="0" smtClean="0">
                <a:latin typeface="Times New Roman" pitchFamily="18" charset="0"/>
                <a:cs typeface="Times New Roman" pitchFamily="18" charset="0"/>
              </a:rPr>
              <a:t> </a:t>
            </a:r>
            <a:r>
              <a:rPr lang="ru-RU" sz="4800" b="1" dirty="0" err="1" smtClean="0">
                <a:latin typeface="Times New Roman" pitchFamily="18" charset="0"/>
                <a:cs typeface="Times New Roman" pitchFamily="18" charset="0"/>
              </a:rPr>
              <a:t>алған жерлердің көбінде қала тұрғызып</a:t>
            </a:r>
            <a:r>
              <a:rPr lang="ru-RU" sz="4800" b="1" dirty="0" smtClean="0">
                <a:latin typeface="Times New Roman" pitchFamily="18" charset="0"/>
                <a:cs typeface="Times New Roman" pitchFamily="18" charset="0"/>
              </a:rPr>
              <a:t>, грек-эллин </a:t>
            </a:r>
            <a:r>
              <a:rPr lang="ru-RU" sz="4800" b="1" dirty="0" err="1" smtClean="0">
                <a:latin typeface="Times New Roman" pitchFamily="18" charset="0"/>
                <a:cs typeface="Times New Roman" pitchFamily="18" charset="0"/>
              </a:rPr>
              <a:t>мәдениетін енгізе</a:t>
            </a:r>
            <a:r>
              <a:rPr lang="ru-RU" sz="4800" b="1" dirty="0" smtClean="0">
                <a:latin typeface="Times New Roman" pitchFamily="18" charset="0"/>
                <a:cs typeface="Times New Roman" pitchFamily="18" charset="0"/>
              </a:rPr>
              <a:t> </a:t>
            </a:r>
            <a:r>
              <a:rPr lang="ru-RU" sz="4800" b="1" dirty="0" err="1" smtClean="0">
                <a:latin typeface="Times New Roman" pitchFamily="18" charset="0"/>
                <a:cs typeface="Times New Roman" pitchFamily="18" charset="0"/>
              </a:rPr>
              <a:t>бастайды</a:t>
            </a:r>
            <a:r>
              <a:rPr lang="ru-RU" sz="4800" b="1" dirty="0" smtClean="0">
                <a:latin typeface="Times New Roman" pitchFamily="18" charset="0"/>
                <a:cs typeface="Times New Roman" pitchFamily="18" charset="0"/>
              </a:rPr>
              <a:t>. </a:t>
            </a:r>
            <a:r>
              <a:rPr lang="ru-RU" sz="4800" b="1" dirty="0" err="1" smtClean="0">
                <a:latin typeface="Times New Roman" pitchFamily="18" charset="0"/>
                <a:cs typeface="Times New Roman" pitchFamily="18" charset="0"/>
              </a:rPr>
              <a:t>Оның күл-талқан етіп</a:t>
            </a:r>
            <a:r>
              <a:rPr lang="ru-RU" sz="4800" b="1" dirty="0" smtClean="0">
                <a:latin typeface="Times New Roman" pitchFamily="18" charset="0"/>
                <a:cs typeface="Times New Roman" pitchFamily="18" charset="0"/>
              </a:rPr>
              <a:t> </a:t>
            </a:r>
            <a:r>
              <a:rPr lang="ru-RU" sz="4800" b="1" dirty="0" err="1" smtClean="0">
                <a:latin typeface="Times New Roman" pitchFamily="18" charset="0"/>
                <a:cs typeface="Times New Roman" pitchFamily="18" charset="0"/>
              </a:rPr>
              <a:t>жойып</a:t>
            </a:r>
            <a:r>
              <a:rPr lang="ru-RU" sz="4800" b="1" dirty="0" smtClean="0">
                <a:latin typeface="Times New Roman" pitchFamily="18" charset="0"/>
                <a:cs typeface="Times New Roman" pitchFamily="18" charset="0"/>
              </a:rPr>
              <a:t> </a:t>
            </a:r>
            <a:r>
              <a:rPr lang="ru-RU" sz="4800" b="1" dirty="0" err="1" smtClean="0">
                <a:latin typeface="Times New Roman" pitchFamily="18" charset="0"/>
                <a:cs typeface="Times New Roman" pitchFamily="18" charset="0"/>
              </a:rPr>
              <a:t>жіберген</a:t>
            </a:r>
            <a:r>
              <a:rPr lang="ru-RU" sz="4800" b="1" dirty="0" smtClean="0">
                <a:latin typeface="Times New Roman" pitchFamily="18" charset="0"/>
                <a:cs typeface="Times New Roman" pitchFamily="18" charset="0"/>
              </a:rPr>
              <a:t> </a:t>
            </a:r>
            <a:r>
              <a:rPr lang="ru-RU" sz="4800" b="1" dirty="0" err="1" smtClean="0">
                <a:latin typeface="Times New Roman" pitchFamily="18" charset="0"/>
                <a:cs typeface="Times New Roman" pitchFamily="18" charset="0"/>
              </a:rPr>
              <a:t>қаласының бірі</a:t>
            </a:r>
            <a:r>
              <a:rPr lang="ru-RU" sz="4800" b="1" dirty="0" smtClean="0">
                <a:latin typeface="Times New Roman" pitchFamily="18" charset="0"/>
                <a:cs typeface="Times New Roman" pitchFamily="18" charset="0"/>
              </a:rPr>
              <a:t> </a:t>
            </a:r>
            <a:r>
              <a:rPr lang="ru-RU" sz="4800" b="1" u="sng" dirty="0" smtClean="0">
                <a:latin typeface="Times New Roman" pitchFamily="18" charset="0"/>
                <a:cs typeface="Times New Roman" pitchFamily="18" charset="0"/>
                <a:hlinkClick r:id="rId7" tooltip="Кир"/>
              </a:rPr>
              <a:t>Кир</a:t>
            </a:r>
            <a:r>
              <a:rPr lang="ru-RU" sz="4800" b="1" dirty="0" smtClean="0">
                <a:latin typeface="Times New Roman" pitchFamily="18" charset="0"/>
                <a:cs typeface="Times New Roman" pitchFamily="18" charset="0"/>
              </a:rPr>
              <a:t> </a:t>
            </a:r>
            <a:r>
              <a:rPr lang="ru-RU" sz="4800" b="1" dirty="0" err="1" smtClean="0">
                <a:latin typeface="Times New Roman" pitchFamily="18" charset="0"/>
                <a:cs typeface="Times New Roman" pitchFamily="18" charset="0"/>
              </a:rPr>
              <a:t>қаласы </a:t>
            </a:r>
            <a:r>
              <a:rPr lang="ru-RU" sz="4800" b="1" dirty="0" smtClean="0">
                <a:latin typeface="Times New Roman" pitchFamily="18" charset="0"/>
                <a:cs typeface="Times New Roman" pitchFamily="18" charset="0"/>
              </a:rPr>
              <a:t>– </a:t>
            </a:r>
            <a:r>
              <a:rPr lang="ru-RU" sz="4800" b="1" i="1" dirty="0" err="1" smtClean="0">
                <a:latin typeface="Times New Roman" pitchFamily="18" charset="0"/>
                <a:cs typeface="Times New Roman" pitchFamily="18" charset="0"/>
              </a:rPr>
              <a:t>Кирополис</a:t>
            </a:r>
            <a:r>
              <a:rPr lang="ru-RU" sz="4800" b="1" dirty="0" smtClean="0">
                <a:latin typeface="Times New Roman" pitchFamily="18" charset="0"/>
                <a:cs typeface="Times New Roman" pitchFamily="18" charset="0"/>
              </a:rPr>
              <a:t>. Осы </a:t>
            </a:r>
            <a:r>
              <a:rPr lang="ru-RU" sz="4800" b="1" dirty="0" err="1" smtClean="0">
                <a:latin typeface="Times New Roman" pitchFamily="18" charset="0"/>
                <a:cs typeface="Times New Roman" pitchFamily="18" charset="0"/>
              </a:rPr>
              <a:t>қаланың қай тұста екені</a:t>
            </a:r>
            <a:r>
              <a:rPr lang="ru-RU" sz="4800" b="1" dirty="0" smtClean="0">
                <a:latin typeface="Times New Roman" pitchFamily="18" charset="0"/>
                <a:cs typeface="Times New Roman" pitchFamily="18" charset="0"/>
              </a:rPr>
              <a:t>, </a:t>
            </a:r>
            <a:r>
              <a:rPr lang="ru-RU" sz="4800" b="1" dirty="0" err="1" smtClean="0">
                <a:latin typeface="Times New Roman" pitchFamily="18" charset="0"/>
                <a:cs typeface="Times New Roman" pitchFamily="18" charset="0"/>
              </a:rPr>
              <a:t>яғни нақтылы орны</a:t>
            </a:r>
            <a:r>
              <a:rPr lang="ru-RU" sz="4800" b="1" dirty="0" smtClean="0">
                <a:latin typeface="Times New Roman" pitchFamily="18" charset="0"/>
                <a:cs typeface="Times New Roman" pitchFamily="18" charset="0"/>
              </a:rPr>
              <a:t> </a:t>
            </a:r>
            <a:r>
              <a:rPr lang="ru-RU" sz="4800" b="1" dirty="0" err="1" smtClean="0">
                <a:latin typeface="Times New Roman" pitchFamily="18" charset="0"/>
                <a:cs typeface="Times New Roman" pitchFamily="18" charset="0"/>
              </a:rPr>
              <a:t>қайда екені</a:t>
            </a:r>
            <a:r>
              <a:rPr lang="ru-RU" sz="4800" b="1" dirty="0" smtClean="0">
                <a:latin typeface="Times New Roman" pitchFamily="18" charset="0"/>
                <a:cs typeface="Times New Roman" pitchFamily="18" charset="0"/>
              </a:rPr>
              <a:t> </a:t>
            </a:r>
            <a:r>
              <a:rPr lang="ru-RU" sz="4800" b="1" dirty="0" err="1" smtClean="0">
                <a:latin typeface="Times New Roman" pitchFamily="18" charset="0"/>
                <a:cs typeface="Times New Roman" pitchFamily="18" charset="0"/>
              </a:rPr>
              <a:t>ғалымдардың арасында</a:t>
            </a:r>
            <a:r>
              <a:rPr lang="ru-RU" sz="4800" b="1" dirty="0" smtClean="0">
                <a:latin typeface="Times New Roman" pitchFamily="18" charset="0"/>
                <a:cs typeface="Times New Roman" pitchFamily="18" charset="0"/>
              </a:rPr>
              <a:t> </a:t>
            </a:r>
            <a:r>
              <a:rPr lang="ru-RU" sz="4800" b="1" dirty="0" err="1" smtClean="0">
                <a:latin typeface="Times New Roman" pitchFamily="18" charset="0"/>
                <a:cs typeface="Times New Roman" pitchFamily="18" charset="0"/>
              </a:rPr>
              <a:t>әлі күнге дейін</a:t>
            </a:r>
            <a:r>
              <a:rPr lang="ru-RU" sz="4800" b="1" dirty="0" smtClean="0">
                <a:latin typeface="Times New Roman" pitchFamily="18" charset="0"/>
                <a:cs typeface="Times New Roman" pitchFamily="18" charset="0"/>
              </a:rPr>
              <a:t> </a:t>
            </a:r>
            <a:r>
              <a:rPr lang="ru-RU" sz="4800" b="1" dirty="0" err="1" smtClean="0">
                <a:latin typeface="Times New Roman" pitchFamily="18" charset="0"/>
                <a:cs typeface="Times New Roman" pitchFamily="18" charset="0"/>
              </a:rPr>
              <a:t>дау</a:t>
            </a:r>
            <a:r>
              <a:rPr lang="ru-RU" sz="4800" b="1" dirty="0" smtClean="0">
                <a:latin typeface="Times New Roman" pitchFamily="18" charset="0"/>
                <a:cs typeface="Times New Roman" pitchFamily="18" charset="0"/>
              </a:rPr>
              <a:t> </a:t>
            </a:r>
            <a:r>
              <a:rPr lang="ru-RU" sz="4800" b="1" dirty="0" err="1" smtClean="0">
                <a:latin typeface="Times New Roman" pitchFamily="18" charset="0"/>
                <a:cs typeface="Times New Roman" pitchFamily="18" charset="0"/>
              </a:rPr>
              <a:t>туғызып келеді</a:t>
            </a:r>
            <a:r>
              <a:rPr lang="ru-RU" sz="4800" b="1" dirty="0" smtClean="0">
                <a:latin typeface="Times New Roman" pitchFamily="18" charset="0"/>
                <a:cs typeface="Times New Roman" pitchFamily="18" charset="0"/>
              </a:rPr>
              <a:t>. </a:t>
            </a:r>
            <a:r>
              <a:rPr lang="ru-RU" sz="4800" b="1" dirty="0" err="1" smtClean="0">
                <a:latin typeface="Times New Roman" pitchFamily="18" charset="0"/>
                <a:cs typeface="Times New Roman" pitchFamily="18" charset="0"/>
              </a:rPr>
              <a:t>Дегенмен</a:t>
            </a:r>
            <a:r>
              <a:rPr lang="ru-RU" sz="4800" b="1" dirty="0" smtClean="0">
                <a:latin typeface="Times New Roman" pitchFamily="18" charset="0"/>
                <a:cs typeface="Times New Roman" pitchFamily="18" charset="0"/>
              </a:rPr>
              <a:t> </a:t>
            </a:r>
            <a:r>
              <a:rPr lang="ru-RU" sz="4800" b="1" dirty="0" err="1" smtClean="0">
                <a:latin typeface="Times New Roman" pitchFamily="18" charset="0"/>
                <a:cs typeface="Times New Roman" pitchFamily="18" charset="0"/>
              </a:rPr>
              <a:t>көпшілік ғалымдар </a:t>
            </a:r>
            <a:r>
              <a:rPr lang="ru-RU" sz="4800" b="1" dirty="0" smtClean="0">
                <a:latin typeface="Times New Roman" pitchFamily="18" charset="0"/>
                <a:cs typeface="Times New Roman" pitchFamily="18" charset="0"/>
              </a:rPr>
              <a:t>оны </a:t>
            </a:r>
            <a:r>
              <a:rPr lang="ru-RU" sz="4800" b="1" dirty="0" err="1" smtClean="0">
                <a:latin typeface="Times New Roman" pitchFamily="18" charset="0"/>
                <a:cs typeface="Times New Roman" pitchFamily="18" charset="0"/>
              </a:rPr>
              <a:t>қазіргі</a:t>
            </a:r>
            <a:r>
              <a:rPr lang="ru-RU" sz="4800" b="1" dirty="0" smtClean="0">
                <a:latin typeface="Times New Roman" pitchFamily="18" charset="0"/>
                <a:cs typeface="Times New Roman" pitchFamily="18" charset="0"/>
              </a:rPr>
              <a:t> </a:t>
            </a:r>
            <a:r>
              <a:rPr lang="ru-RU" sz="4800" b="1" u="sng" dirty="0" err="1" smtClean="0">
                <a:latin typeface="Times New Roman" pitchFamily="18" charset="0"/>
                <a:cs typeface="Times New Roman" pitchFamily="18" charset="0"/>
                <a:hlinkClick r:id="rId8" tooltip="Қоқан"/>
              </a:rPr>
              <a:t>Қоқан</a:t>
            </a:r>
            <a:r>
              <a:rPr lang="ru-RU" sz="4800" b="1" dirty="0" smtClean="0">
                <a:latin typeface="Times New Roman" pitchFamily="18" charset="0"/>
                <a:cs typeface="Times New Roman" pitchFamily="18" charset="0"/>
              </a:rPr>
              <a:t> </a:t>
            </a:r>
            <a:r>
              <a:rPr lang="ru-RU" sz="4800" b="1" dirty="0" err="1" smtClean="0">
                <a:latin typeface="Times New Roman" pitchFamily="18" charset="0"/>
                <a:cs typeface="Times New Roman" pitchFamily="18" charset="0"/>
              </a:rPr>
              <a:t>қаласының маңында немесе</a:t>
            </a:r>
            <a:r>
              <a:rPr lang="ru-RU" sz="4800" b="1" dirty="0" smtClean="0">
                <a:latin typeface="Times New Roman" pitchFamily="18" charset="0"/>
                <a:cs typeface="Times New Roman" pitchFamily="18" charset="0"/>
              </a:rPr>
              <a:t> </a:t>
            </a:r>
            <a:r>
              <a:rPr lang="ru-RU" sz="4800" b="1" u="sng" dirty="0" err="1" smtClean="0">
                <a:latin typeface="Times New Roman" pitchFamily="18" charset="0"/>
                <a:cs typeface="Times New Roman" pitchFamily="18" charset="0"/>
                <a:hlinkClick r:id="rId9" tooltip="Ходжент (мұндай бет жоқ)"/>
              </a:rPr>
              <a:t>Ходжент</a:t>
            </a:r>
            <a:r>
              <a:rPr lang="ru-RU" sz="4800" b="1" dirty="0" smtClean="0">
                <a:latin typeface="Times New Roman" pitchFamily="18" charset="0"/>
                <a:cs typeface="Times New Roman" pitchFamily="18" charset="0"/>
              </a:rPr>
              <a:t> </a:t>
            </a:r>
            <a:r>
              <a:rPr lang="ru-RU" sz="4800" b="1" dirty="0" err="1" smtClean="0">
                <a:latin typeface="Times New Roman" pitchFamily="18" charset="0"/>
                <a:cs typeface="Times New Roman" pitchFamily="18" charset="0"/>
              </a:rPr>
              <a:t>қаласының орнында</a:t>
            </a:r>
            <a:r>
              <a:rPr lang="ru-RU" sz="4800" b="1" dirty="0" smtClean="0">
                <a:latin typeface="Times New Roman" pitchFamily="18" charset="0"/>
                <a:cs typeface="Times New Roman" pitchFamily="18" charset="0"/>
              </a:rPr>
              <a:t> </a:t>
            </a:r>
            <a:r>
              <a:rPr lang="ru-RU" sz="4800" b="1" dirty="0" err="1" smtClean="0">
                <a:latin typeface="Times New Roman" pitchFamily="18" charset="0"/>
                <a:cs typeface="Times New Roman" pitchFamily="18" charset="0"/>
              </a:rPr>
              <a:t>болған деген</a:t>
            </a:r>
            <a:r>
              <a:rPr lang="ru-RU" sz="4800" b="1" dirty="0" smtClean="0">
                <a:latin typeface="Times New Roman" pitchFamily="18" charset="0"/>
                <a:cs typeface="Times New Roman" pitchFamily="18" charset="0"/>
              </a:rPr>
              <a:t> </a:t>
            </a:r>
            <a:r>
              <a:rPr lang="ru-RU" sz="4800" b="1" dirty="0" err="1" smtClean="0">
                <a:latin typeface="Times New Roman" pitchFamily="18" charset="0"/>
                <a:cs typeface="Times New Roman" pitchFamily="18" charset="0"/>
              </a:rPr>
              <a:t>тұжырымға тоқтайды</a:t>
            </a:r>
            <a:r>
              <a:rPr lang="ru-RU" sz="4800" b="1" dirty="0" smtClean="0">
                <a:latin typeface="Times New Roman" pitchFamily="18" charset="0"/>
                <a:cs typeface="Times New Roman" pitchFamily="18" charset="0"/>
              </a:rPr>
              <a:t>. </a:t>
            </a:r>
            <a:r>
              <a:rPr lang="ru-RU" sz="4800" b="1" dirty="0" err="1" smtClean="0">
                <a:latin typeface="Times New Roman" pitchFamily="18" charset="0"/>
                <a:cs typeface="Times New Roman" pitchFamily="18" charset="0"/>
              </a:rPr>
              <a:t>Қазіргі кезде</a:t>
            </a:r>
            <a:r>
              <a:rPr lang="ru-RU" sz="4800" b="1" dirty="0" smtClean="0">
                <a:latin typeface="Times New Roman" pitchFamily="18" charset="0"/>
                <a:cs typeface="Times New Roman" pitchFamily="18" charset="0"/>
              </a:rPr>
              <a:t> </a:t>
            </a:r>
            <a:r>
              <a:rPr lang="ru-RU" sz="4800" b="1" dirty="0" err="1" smtClean="0">
                <a:latin typeface="Times New Roman" pitchFamily="18" charset="0"/>
                <a:cs typeface="Times New Roman" pitchFamily="18" charset="0"/>
              </a:rPr>
              <a:t>анықтама деректерде</a:t>
            </a:r>
            <a:r>
              <a:rPr lang="ru-RU" sz="4800" b="1" dirty="0" smtClean="0">
                <a:latin typeface="Times New Roman" pitchFamily="18" charset="0"/>
                <a:cs typeface="Times New Roman" pitchFamily="18" charset="0"/>
              </a:rPr>
              <a:t> </a:t>
            </a:r>
            <a:r>
              <a:rPr lang="ru-RU" sz="4800" b="1" dirty="0" err="1" smtClean="0">
                <a:latin typeface="Times New Roman" pitchFamily="18" charset="0"/>
                <a:cs typeface="Times New Roman" pitchFamily="18" charset="0"/>
              </a:rPr>
              <a:t>осылай</a:t>
            </a:r>
            <a:r>
              <a:rPr lang="ru-RU" sz="4800" b="1" dirty="0" smtClean="0">
                <a:latin typeface="Times New Roman" pitchFamily="18" charset="0"/>
                <a:cs typeface="Times New Roman" pitchFamily="18" charset="0"/>
              </a:rPr>
              <a:t> </a:t>
            </a:r>
            <a:r>
              <a:rPr lang="ru-RU" sz="4800" b="1" dirty="0" err="1" smtClean="0">
                <a:latin typeface="Times New Roman" pitchFamily="18" charset="0"/>
                <a:cs typeface="Times New Roman" pitchFamily="18" charset="0"/>
              </a:rPr>
              <a:t>көрсетілген.</a:t>
            </a:r>
            <a:r>
              <a:rPr lang="ru-RU" sz="4800" b="1" dirty="0" smtClean="0">
                <a:latin typeface="Times New Roman" pitchFamily="18" charset="0"/>
                <a:cs typeface="Times New Roman" pitchFamily="18" charset="0"/>
              </a:rPr>
              <a:t> Македонский осы </a:t>
            </a:r>
            <a:r>
              <a:rPr lang="ru-RU" sz="4800" b="1" dirty="0" err="1" smtClean="0">
                <a:latin typeface="Times New Roman" pitchFamily="18" charset="0"/>
                <a:cs typeface="Times New Roman" pitchFamily="18" charset="0"/>
              </a:rPr>
              <a:t>өзі жаулап</a:t>
            </a:r>
            <a:r>
              <a:rPr lang="ru-RU" sz="4800" b="1" dirty="0" smtClean="0">
                <a:latin typeface="Times New Roman" pitchFamily="18" charset="0"/>
                <a:cs typeface="Times New Roman" pitchFamily="18" charset="0"/>
              </a:rPr>
              <a:t> </a:t>
            </a:r>
            <a:r>
              <a:rPr lang="ru-RU" sz="4800" b="1" dirty="0" err="1" smtClean="0">
                <a:latin typeface="Times New Roman" pitchFamily="18" charset="0"/>
                <a:cs typeface="Times New Roman" pitchFamily="18" charset="0"/>
              </a:rPr>
              <a:t>алған</a:t>
            </a:r>
            <a:r>
              <a:rPr lang="ru-RU" sz="4800" b="1" dirty="0" smtClean="0">
                <a:latin typeface="Times New Roman" pitchFamily="18" charset="0"/>
                <a:cs typeface="Times New Roman" pitchFamily="18" charset="0"/>
              </a:rPr>
              <a:t> </a:t>
            </a:r>
            <a:r>
              <a:rPr lang="ru-RU" sz="4800" b="1" u="sng" dirty="0" smtClean="0">
                <a:latin typeface="Times New Roman" pitchFamily="18" charset="0"/>
                <a:cs typeface="Times New Roman" pitchFamily="18" charset="0"/>
                <a:hlinkClick r:id="rId10" tooltip="Азия"/>
              </a:rPr>
              <a:t>Азия</a:t>
            </a:r>
            <a:r>
              <a:rPr lang="ru-RU" sz="4800" b="1" dirty="0" smtClean="0">
                <a:latin typeface="Times New Roman" pitchFamily="18" charset="0"/>
                <a:cs typeface="Times New Roman" pitchFamily="18" charset="0"/>
              </a:rPr>
              <a:t> </a:t>
            </a:r>
            <a:r>
              <a:rPr lang="ru-RU" sz="4800" b="1" dirty="0" err="1" smtClean="0">
                <a:latin typeface="Times New Roman" pitchFamily="18" charset="0"/>
                <a:cs typeface="Times New Roman" pitchFamily="18" charset="0"/>
              </a:rPr>
              <a:t>аймағында </a:t>
            </a:r>
            <a:r>
              <a:rPr lang="ru-RU" sz="4800" b="1" dirty="0" smtClean="0">
                <a:latin typeface="Times New Roman" pitchFamily="18" charset="0"/>
                <a:cs typeface="Times New Roman" pitchFamily="18" charset="0"/>
              </a:rPr>
              <a:t>тез </a:t>
            </a:r>
            <a:r>
              <a:rPr lang="ru-RU" sz="4800" b="1" dirty="0" err="1" smtClean="0">
                <a:latin typeface="Times New Roman" pitchFamily="18" charset="0"/>
                <a:cs typeface="Times New Roman" pitchFamily="18" charset="0"/>
              </a:rPr>
              <a:t>арада-ақ өз есімі</a:t>
            </a:r>
            <a:r>
              <a:rPr lang="ru-RU" sz="4800" b="1" dirty="0" smtClean="0">
                <a:latin typeface="Times New Roman" pitchFamily="18" charset="0"/>
                <a:cs typeface="Times New Roman" pitchFamily="18" charset="0"/>
              </a:rPr>
              <a:t> </a:t>
            </a:r>
            <a:r>
              <a:rPr lang="ru-RU" sz="4800" b="1" dirty="0" err="1" smtClean="0">
                <a:latin typeface="Times New Roman" pitchFamily="18" charset="0"/>
                <a:cs typeface="Times New Roman" pitchFamily="18" charset="0"/>
              </a:rPr>
              <a:t>берілген</a:t>
            </a:r>
            <a:r>
              <a:rPr lang="ru-RU" sz="4800" b="1" dirty="0" smtClean="0">
                <a:latin typeface="Times New Roman" pitchFamily="18" charset="0"/>
                <a:cs typeface="Times New Roman" pitchFamily="18" charset="0"/>
              </a:rPr>
              <a:t> </a:t>
            </a:r>
            <a:r>
              <a:rPr lang="ru-RU" sz="4800" b="1" dirty="0" err="1" smtClean="0">
                <a:latin typeface="Times New Roman" pitchFamily="18" charset="0"/>
                <a:cs typeface="Times New Roman" pitchFamily="18" charset="0"/>
              </a:rPr>
              <a:t>онға жуық қала тұрғызыпты</a:t>
            </a:r>
            <a:r>
              <a:rPr lang="ru-RU" sz="4800" b="1" dirty="0" smtClean="0">
                <a:latin typeface="Times New Roman" pitchFamily="18" charset="0"/>
                <a:cs typeface="Times New Roman" pitchFamily="18" charset="0"/>
              </a:rPr>
              <a:t>. </a:t>
            </a:r>
            <a:r>
              <a:rPr lang="ru-RU" sz="4800" b="1" dirty="0" err="1" smtClean="0">
                <a:latin typeface="Times New Roman" pitchFamily="18" charset="0"/>
                <a:cs typeface="Times New Roman" pitchFamily="18" charset="0"/>
              </a:rPr>
              <a:t>Соның бірі</a:t>
            </a:r>
            <a:r>
              <a:rPr lang="ru-RU" sz="4800" b="1" i="1" dirty="0" err="1" smtClean="0">
                <a:latin typeface="Times New Roman" pitchFamily="18" charset="0"/>
                <a:cs typeface="Times New Roman" pitchFamily="18" charset="0"/>
              </a:rPr>
              <a:t>Александрополис</a:t>
            </a:r>
            <a:r>
              <a:rPr lang="ru-RU" sz="4800" b="1" dirty="0" smtClean="0">
                <a:latin typeface="Times New Roman" pitchFamily="18" charset="0"/>
                <a:cs typeface="Times New Roman" pitchFamily="18" charset="0"/>
              </a:rPr>
              <a:t> </a:t>
            </a:r>
            <a:r>
              <a:rPr lang="ru-RU" sz="4800" b="1" dirty="0" err="1" smtClean="0">
                <a:latin typeface="Times New Roman" pitchFamily="18" charset="0"/>
                <a:cs typeface="Times New Roman" pitchFamily="18" charset="0"/>
              </a:rPr>
              <a:t>немесе</a:t>
            </a:r>
            <a:r>
              <a:rPr lang="ru-RU" sz="4800" b="1" dirty="0" smtClean="0">
                <a:latin typeface="Times New Roman" pitchFamily="18" charset="0"/>
                <a:cs typeface="Times New Roman" pitchFamily="18" charset="0"/>
              </a:rPr>
              <a:t> </a:t>
            </a:r>
            <a:r>
              <a:rPr lang="ru-RU" sz="4800" b="1" i="1" dirty="0" err="1" smtClean="0">
                <a:latin typeface="Times New Roman" pitchFamily="18" charset="0"/>
                <a:cs typeface="Times New Roman" pitchFamily="18" charset="0"/>
              </a:rPr>
              <a:t>Александрия-эсхата</a:t>
            </a:r>
            <a:r>
              <a:rPr lang="ru-RU" sz="4800" b="1" dirty="0" smtClean="0">
                <a:latin typeface="Times New Roman" pitchFamily="18" charset="0"/>
                <a:cs typeface="Times New Roman" pitchFamily="18" charset="0"/>
              </a:rPr>
              <a:t> (</a:t>
            </a:r>
            <a:r>
              <a:rPr lang="ru-RU" sz="4800" b="1" dirty="0" err="1" smtClean="0">
                <a:latin typeface="Times New Roman" pitchFamily="18" charset="0"/>
                <a:cs typeface="Times New Roman" pitchFamily="18" charset="0"/>
              </a:rPr>
              <a:t>Шеткі</a:t>
            </a:r>
            <a:r>
              <a:rPr lang="ru-RU" sz="4800" b="1" dirty="0" smtClean="0">
                <a:latin typeface="Times New Roman" pitchFamily="18" charset="0"/>
                <a:cs typeface="Times New Roman" pitchFamily="18" charset="0"/>
              </a:rPr>
              <a:t> Александрия). </a:t>
            </a:r>
            <a:r>
              <a:rPr lang="ru-RU" sz="4800" b="1" dirty="0" err="1" smtClean="0">
                <a:latin typeface="Times New Roman" pitchFamily="18" charset="0"/>
                <a:cs typeface="Times New Roman" pitchFamily="18" charset="0"/>
              </a:rPr>
              <a:t>Ғалымдар </a:t>
            </a:r>
            <a:r>
              <a:rPr lang="ru-RU" sz="4800" b="1" dirty="0" smtClean="0">
                <a:latin typeface="Times New Roman" pitchFamily="18" charset="0"/>
                <a:cs typeface="Times New Roman" pitchFamily="18" charset="0"/>
              </a:rPr>
              <a:t>осы </a:t>
            </a:r>
            <a:r>
              <a:rPr lang="ru-RU" sz="4800" b="1" dirty="0" err="1" smtClean="0">
                <a:latin typeface="Times New Roman" pitchFamily="18" charset="0"/>
                <a:cs typeface="Times New Roman" pitchFamily="18" charset="0"/>
              </a:rPr>
              <a:t>қаланы </a:t>
            </a:r>
            <a:r>
              <a:rPr lang="ru-RU" sz="4800" b="1" dirty="0" smtClean="0">
                <a:latin typeface="Times New Roman" pitchFamily="18" charset="0"/>
                <a:cs typeface="Times New Roman" pitchFamily="18" charset="0"/>
              </a:rPr>
              <a:t>да </a:t>
            </a:r>
            <a:r>
              <a:rPr lang="ru-RU" sz="4800" b="1" dirty="0" err="1" smtClean="0">
                <a:latin typeface="Times New Roman" pitchFamily="18" charset="0"/>
                <a:cs typeface="Times New Roman" pitchFamily="18" charset="0"/>
              </a:rPr>
              <a:t>Ходжент</a:t>
            </a:r>
            <a:r>
              <a:rPr lang="ru-RU" sz="4800" b="1" dirty="0" smtClean="0">
                <a:latin typeface="Times New Roman" pitchFamily="18" charset="0"/>
                <a:cs typeface="Times New Roman" pitchFamily="18" charset="0"/>
              </a:rPr>
              <a:t> </a:t>
            </a:r>
            <a:r>
              <a:rPr lang="ru-RU" sz="4800" b="1" dirty="0" err="1" smtClean="0">
                <a:latin typeface="Times New Roman" pitchFamily="18" charset="0"/>
                <a:cs typeface="Times New Roman" pitchFamily="18" charset="0"/>
              </a:rPr>
              <a:t>қаласының маңынан немесе</a:t>
            </a:r>
            <a:r>
              <a:rPr lang="ru-RU" sz="4800" b="1" dirty="0" smtClean="0">
                <a:latin typeface="Times New Roman" pitchFamily="18" charset="0"/>
                <a:cs typeface="Times New Roman" pitchFamily="18" charset="0"/>
              </a:rPr>
              <a:t> </a:t>
            </a:r>
            <a:r>
              <a:rPr lang="ru-RU" sz="4800" b="1" dirty="0" err="1" smtClean="0">
                <a:latin typeface="Times New Roman" pitchFamily="18" charset="0"/>
                <a:cs typeface="Times New Roman" pitchFamily="18" charset="0"/>
              </a:rPr>
              <a:t>дәл орнынан</a:t>
            </a:r>
            <a:r>
              <a:rPr lang="ru-RU" sz="4800" b="1" dirty="0" smtClean="0">
                <a:latin typeface="Times New Roman" pitchFamily="18" charset="0"/>
                <a:cs typeface="Times New Roman" pitchFamily="18" charset="0"/>
              </a:rPr>
              <a:t> </a:t>
            </a:r>
            <a:r>
              <a:rPr lang="ru-RU" sz="4800" b="1" dirty="0" err="1" smtClean="0">
                <a:latin typeface="Times New Roman" pitchFamily="18" charset="0"/>
                <a:cs typeface="Times New Roman" pitchFamily="18" charset="0"/>
              </a:rPr>
              <a:t>іздейді</a:t>
            </a:r>
            <a:r>
              <a:rPr lang="ru-RU" sz="4800" b="1" dirty="0" smtClean="0">
                <a:latin typeface="Times New Roman" pitchFamily="18" charset="0"/>
                <a:cs typeface="Times New Roman" pitchFamily="18" charset="0"/>
              </a:rPr>
              <a:t>. </a:t>
            </a:r>
            <a:r>
              <a:rPr lang="ru-RU" sz="4800" b="1" u="sng" dirty="0" err="1" smtClean="0">
                <a:latin typeface="Times New Roman" pitchFamily="18" charset="0"/>
                <a:cs typeface="Times New Roman" pitchFamily="18" charset="0"/>
                <a:hlinkClick r:id="rId11" tooltip="Археолог (мұндай бет жоқ)"/>
              </a:rPr>
              <a:t>Археологтар</a:t>
            </a:r>
            <a:r>
              <a:rPr lang="ru-RU" sz="4800" b="1" dirty="0" smtClean="0">
                <a:latin typeface="Times New Roman" pitchFamily="18" charset="0"/>
                <a:cs typeface="Times New Roman" pitchFamily="18" charset="0"/>
              </a:rPr>
              <a:t> </a:t>
            </a:r>
            <a:r>
              <a:rPr lang="ru-RU" sz="4800" b="1" dirty="0" err="1" smtClean="0">
                <a:latin typeface="Times New Roman" pitchFamily="18" charset="0"/>
                <a:cs typeface="Times New Roman" pitchFamily="18" charset="0"/>
              </a:rPr>
              <a:t>қазба жұмысын жүргізіп көргенде жер</a:t>
            </a:r>
            <a:r>
              <a:rPr lang="ru-RU" sz="4800" b="1" dirty="0" smtClean="0">
                <a:latin typeface="Times New Roman" pitchFamily="18" charset="0"/>
                <a:cs typeface="Times New Roman" pitchFamily="18" charset="0"/>
              </a:rPr>
              <a:t> </a:t>
            </a:r>
            <a:r>
              <a:rPr lang="ru-RU" sz="4800" b="1" dirty="0" err="1" smtClean="0">
                <a:latin typeface="Times New Roman" pitchFamily="18" charset="0"/>
                <a:cs typeface="Times New Roman" pitchFamily="18" charset="0"/>
              </a:rPr>
              <a:t>қыртысынан </a:t>
            </a:r>
            <a:r>
              <a:rPr lang="ru-RU" sz="4800" b="1" dirty="0" smtClean="0">
                <a:latin typeface="Times New Roman" pitchFamily="18" charset="0"/>
                <a:cs typeface="Times New Roman" pitchFamily="18" charset="0"/>
              </a:rPr>
              <a:t>Александр </a:t>
            </a:r>
            <a:r>
              <a:rPr lang="ru-RU" sz="4800" b="1" dirty="0" err="1" smtClean="0">
                <a:latin typeface="Times New Roman" pitchFamily="18" charset="0"/>
                <a:cs typeface="Times New Roman" pitchFamily="18" charset="0"/>
              </a:rPr>
              <a:t>заманынан</a:t>
            </a:r>
            <a:r>
              <a:rPr lang="ru-RU" sz="4800" b="1" dirty="0" smtClean="0">
                <a:latin typeface="Times New Roman" pitchFamily="18" charset="0"/>
                <a:cs typeface="Times New Roman" pitchFamily="18" charset="0"/>
              </a:rPr>
              <a:t> </a:t>
            </a:r>
            <a:r>
              <a:rPr lang="ru-RU" sz="4800" b="1" dirty="0" err="1" smtClean="0">
                <a:latin typeface="Times New Roman" pitchFamily="18" charset="0"/>
                <a:cs typeface="Times New Roman" pitchFamily="18" charset="0"/>
              </a:rPr>
              <a:t>бұрынғы дәуір мәдениетінің </a:t>
            </a:r>
            <a:r>
              <a:rPr lang="ru-RU" sz="4800" b="1" dirty="0" smtClean="0">
                <a:latin typeface="Times New Roman" pitchFamily="18" charset="0"/>
                <a:cs typeface="Times New Roman" pitchFamily="18" charset="0"/>
              </a:rPr>
              <a:t>де </a:t>
            </a:r>
            <a:r>
              <a:rPr lang="ru-RU" sz="4800" b="1" dirty="0" err="1" smtClean="0">
                <a:latin typeface="Times New Roman" pitchFamily="18" charset="0"/>
                <a:cs typeface="Times New Roman" pitchFamily="18" charset="0"/>
              </a:rPr>
              <a:t>бұйымдары кездескен</a:t>
            </a:r>
            <a:r>
              <a:rPr lang="ru-RU" sz="4800" b="1" dirty="0" smtClean="0">
                <a:latin typeface="Times New Roman" pitchFamily="18" charset="0"/>
                <a:cs typeface="Times New Roman" pitchFamily="18" charset="0"/>
              </a:rPr>
              <a:t>. </a:t>
            </a:r>
            <a:r>
              <a:rPr lang="ru-RU" sz="4800" b="1" dirty="0" err="1" smtClean="0">
                <a:latin typeface="Times New Roman" pitchFamily="18" charset="0"/>
                <a:cs typeface="Times New Roman" pitchFamily="18" charset="0"/>
              </a:rPr>
              <a:t>Мүмкін ол</a:t>
            </a:r>
            <a:r>
              <a:rPr lang="ru-RU" sz="4800" b="1" dirty="0" smtClean="0">
                <a:latin typeface="Times New Roman" pitchFamily="18" charset="0"/>
                <a:cs typeface="Times New Roman" pitchFamily="18" charset="0"/>
              </a:rPr>
              <a:t> </a:t>
            </a:r>
            <a:r>
              <a:rPr lang="ru-RU" sz="4800" b="1" dirty="0" err="1" smtClean="0">
                <a:latin typeface="Times New Roman" pitchFamily="18" charset="0"/>
                <a:cs typeface="Times New Roman" pitchFamily="18" charset="0"/>
              </a:rPr>
              <a:t>бұрынғы Кирополистың қалдығы болар</a:t>
            </a:r>
            <a:r>
              <a:rPr lang="ru-RU" sz="4800" b="1" dirty="0" smtClean="0">
                <a:latin typeface="Times New Roman" pitchFamily="18" charset="0"/>
                <a:cs typeface="Times New Roman" pitchFamily="18" charset="0"/>
              </a:rPr>
              <a:t>. </a:t>
            </a:r>
            <a:r>
              <a:rPr lang="ru-RU" sz="4800" b="1" dirty="0" err="1" smtClean="0">
                <a:latin typeface="Times New Roman" pitchFamily="18" charset="0"/>
                <a:cs typeface="Times New Roman" pitchFamily="18" charset="0"/>
              </a:rPr>
              <a:t>Біздің </a:t>
            </a:r>
            <a:r>
              <a:rPr lang="ru-RU" sz="4800" b="1" dirty="0" smtClean="0">
                <a:latin typeface="Times New Roman" pitchFamily="18" charset="0"/>
                <a:cs typeface="Times New Roman" pitchFamily="18" charset="0"/>
              </a:rPr>
              <a:t>осы </a:t>
            </a:r>
            <a:r>
              <a:rPr lang="ru-RU" sz="4800" b="1" dirty="0" err="1" smtClean="0">
                <a:latin typeface="Times New Roman" pitchFamily="18" charset="0"/>
                <a:cs typeface="Times New Roman" pitchFamily="18" charset="0"/>
              </a:rPr>
              <a:t>бір</a:t>
            </a:r>
            <a:r>
              <a:rPr lang="ru-RU" sz="4800" b="1" dirty="0" smtClean="0">
                <a:latin typeface="Times New Roman" pitchFamily="18" charset="0"/>
                <a:cs typeface="Times New Roman" pitchFamily="18" charset="0"/>
              </a:rPr>
              <a:t> </a:t>
            </a:r>
            <a:r>
              <a:rPr lang="ru-RU" sz="4800" b="1" u="sng" dirty="0" err="1" smtClean="0">
                <a:latin typeface="Times New Roman" pitchFamily="18" charset="0"/>
                <a:cs typeface="Times New Roman" pitchFamily="18" charset="0"/>
                <a:hlinkClick r:id="rId12" tooltip="Сырдария"/>
              </a:rPr>
              <a:t>Сырдария</a:t>
            </a:r>
            <a:r>
              <a:rPr lang="ru-RU" sz="4800" b="1" dirty="0" smtClean="0">
                <a:latin typeface="Times New Roman" pitchFamily="18" charset="0"/>
                <a:cs typeface="Times New Roman" pitchFamily="18" charset="0"/>
              </a:rPr>
              <a:t> </a:t>
            </a:r>
            <a:r>
              <a:rPr lang="ru-RU" sz="4800" b="1" dirty="0" err="1" smtClean="0">
                <a:latin typeface="Times New Roman" pitchFamily="18" charset="0"/>
                <a:cs typeface="Times New Roman" pitchFamily="18" charset="0"/>
              </a:rPr>
              <a:t>өзенінің бойына</a:t>
            </a:r>
            <a:r>
              <a:rPr lang="ru-RU" sz="4800" b="1" dirty="0" smtClean="0">
                <a:latin typeface="Times New Roman" pitchFamily="18" charset="0"/>
                <a:cs typeface="Times New Roman" pitchFamily="18" charset="0"/>
              </a:rPr>
              <a:t> </a:t>
            </a:r>
            <a:r>
              <a:rPr lang="ru-RU" sz="4800" b="1" dirty="0" err="1" smtClean="0">
                <a:latin typeface="Times New Roman" pitchFamily="18" charset="0"/>
                <a:cs typeface="Times New Roman" pitchFamily="18" charset="0"/>
              </a:rPr>
              <a:t>салынған </a:t>
            </a:r>
            <a:r>
              <a:rPr lang="ru-RU" sz="4800" b="1" dirty="0" smtClean="0">
                <a:latin typeface="Times New Roman" pitchFamily="18" charset="0"/>
                <a:cs typeface="Times New Roman" pitchFamily="18" charset="0"/>
              </a:rPr>
              <a:t>Александр </a:t>
            </a:r>
            <a:r>
              <a:rPr lang="ru-RU" sz="4800" b="1" dirty="0" err="1" smtClean="0">
                <a:latin typeface="Times New Roman" pitchFamily="18" charset="0"/>
                <a:cs typeface="Times New Roman" pitchFamily="18" charset="0"/>
              </a:rPr>
              <a:t>қаласының тарихын</a:t>
            </a:r>
            <a:r>
              <a:rPr lang="ru-RU" sz="4800" b="1" dirty="0" smtClean="0">
                <a:latin typeface="Times New Roman" pitchFamily="18" charset="0"/>
                <a:cs typeface="Times New Roman" pitchFamily="18" charset="0"/>
              </a:rPr>
              <a:t> </a:t>
            </a:r>
            <a:r>
              <a:rPr lang="ru-RU" sz="4800" b="1" dirty="0" err="1" smtClean="0">
                <a:latin typeface="Times New Roman" pitchFamily="18" charset="0"/>
                <a:cs typeface="Times New Roman" pitchFamily="18" charset="0"/>
              </a:rPr>
              <a:t>тәптіштеп жатқанымыздың </a:t>
            </a:r>
            <a:r>
              <a:rPr lang="ru-RU" sz="4800" b="1" dirty="0" smtClean="0">
                <a:latin typeface="Times New Roman" pitchFamily="18" charset="0"/>
                <a:cs typeface="Times New Roman" pitchFamily="18" charset="0"/>
              </a:rPr>
              <a:t>да сыры бар. </a:t>
            </a:r>
            <a:r>
              <a:rPr lang="ru-RU" sz="4800" b="1" dirty="0" err="1" smtClean="0">
                <a:latin typeface="Times New Roman" pitchFamily="18" charset="0"/>
                <a:cs typeface="Times New Roman" pitchFamily="18" charset="0"/>
              </a:rPr>
              <a:t>Өйткені, </a:t>
            </a:r>
            <a:r>
              <a:rPr lang="ru-RU" sz="4800" b="1" dirty="0" smtClean="0">
                <a:latin typeface="Times New Roman" pitchFamily="18" charset="0"/>
                <a:cs typeface="Times New Roman" pitchFamily="18" charset="0"/>
              </a:rPr>
              <a:t>Македонский </a:t>
            </a:r>
            <a:r>
              <a:rPr lang="ru-RU" sz="4800" b="1" dirty="0" err="1" smtClean="0">
                <a:latin typeface="Times New Roman" pitchFamily="18" charset="0"/>
                <a:cs typeface="Times New Roman" pitchFamily="18" charset="0"/>
              </a:rPr>
              <a:t>жорығының қазақ даласына</a:t>
            </a:r>
            <a:r>
              <a:rPr lang="ru-RU" sz="4800" b="1" dirty="0" smtClean="0">
                <a:latin typeface="Times New Roman" pitchFamily="18" charset="0"/>
                <a:cs typeface="Times New Roman" pitchFamily="18" charset="0"/>
              </a:rPr>
              <a:t> </a:t>
            </a:r>
            <a:r>
              <a:rPr lang="ru-RU" sz="4800" b="1" dirty="0" err="1" smtClean="0">
                <a:latin typeface="Times New Roman" pitchFamily="18" charset="0"/>
                <a:cs typeface="Times New Roman" pitchFamily="18" charset="0"/>
              </a:rPr>
              <a:t>қарай жасаған бағыты </a:t>
            </a:r>
            <a:r>
              <a:rPr lang="ru-RU" sz="4800" b="1" dirty="0" smtClean="0">
                <a:latin typeface="Times New Roman" pitchFamily="18" charset="0"/>
                <a:cs typeface="Times New Roman" pitchFamily="18" charset="0"/>
              </a:rPr>
              <a:t>осы </a:t>
            </a:r>
            <a:r>
              <a:rPr lang="ru-RU" sz="4800" b="1" dirty="0" err="1" smtClean="0">
                <a:latin typeface="Times New Roman" pitchFamily="18" charset="0"/>
                <a:cs typeface="Times New Roman" pitchFamily="18" charset="0"/>
              </a:rPr>
              <a:t>маңнан онша</a:t>
            </a:r>
            <a:r>
              <a:rPr lang="ru-RU" sz="4800" b="1" dirty="0" smtClean="0">
                <a:latin typeface="Times New Roman" pitchFamily="18" charset="0"/>
                <a:cs typeface="Times New Roman" pitchFamily="18" charset="0"/>
              </a:rPr>
              <a:t> </a:t>
            </a:r>
            <a:r>
              <a:rPr lang="ru-RU" sz="4800" b="1" dirty="0" err="1" smtClean="0">
                <a:latin typeface="Times New Roman" pitchFamily="18" charset="0"/>
                <a:cs typeface="Times New Roman" pitchFamily="18" charset="0"/>
              </a:rPr>
              <a:t>қашыққа бармаған</a:t>
            </a:r>
            <a:r>
              <a:rPr lang="ru-RU" sz="4800" b="1" dirty="0" smtClean="0">
                <a:latin typeface="Times New Roman" pitchFamily="18" charset="0"/>
                <a:cs typeface="Times New Roman" pitchFamily="18" charset="0"/>
              </a:rPr>
              <a:t>. </a:t>
            </a:r>
            <a:r>
              <a:rPr lang="ru-RU" sz="4800" b="1" dirty="0" err="1" smtClean="0">
                <a:latin typeface="Times New Roman" pitchFamily="18" charset="0"/>
                <a:cs typeface="Times New Roman" pitchFamily="18" charset="0"/>
              </a:rPr>
              <a:t>Бұл ең шеткі</a:t>
            </a:r>
            <a:r>
              <a:rPr lang="ru-RU" sz="4800" b="1" dirty="0" smtClean="0">
                <a:latin typeface="Times New Roman" pitchFamily="18" charset="0"/>
                <a:cs typeface="Times New Roman" pitchFamily="18" charset="0"/>
              </a:rPr>
              <a:t> </a:t>
            </a:r>
            <a:r>
              <a:rPr lang="ru-RU" sz="4800" b="1" dirty="0" err="1" smtClean="0">
                <a:latin typeface="Times New Roman" pitchFamily="18" charset="0"/>
                <a:cs typeface="Times New Roman" pitchFamily="18" charset="0"/>
              </a:rPr>
              <a:t>қаласы еді</a:t>
            </a:r>
            <a:r>
              <a:rPr lang="ru-RU" sz="4800" b="1" dirty="0" smtClean="0">
                <a:latin typeface="Times New Roman" pitchFamily="18" charset="0"/>
                <a:cs typeface="Times New Roman" pitchFamily="18" charset="0"/>
              </a:rPr>
              <a:t>. Ал </a:t>
            </a:r>
            <a:r>
              <a:rPr lang="ru-RU" sz="4800" b="1" dirty="0" err="1" smtClean="0">
                <a:latin typeface="Times New Roman" pitchFamily="18" charset="0"/>
                <a:cs typeface="Times New Roman" pitchFamily="18" charset="0"/>
              </a:rPr>
              <a:t>басқалары </a:t>
            </a:r>
            <a:r>
              <a:rPr lang="ru-RU" sz="4800" b="1" dirty="0" smtClean="0">
                <a:latin typeface="Times New Roman" pitchFamily="18" charset="0"/>
                <a:cs typeface="Times New Roman" pitchFamily="18" charset="0"/>
              </a:rPr>
              <a:t>Александрия Арийская (Герат), </a:t>
            </a:r>
            <a:r>
              <a:rPr lang="ru-RU" sz="4800" b="1" dirty="0" err="1" smtClean="0">
                <a:latin typeface="Times New Roman" pitchFamily="18" charset="0"/>
                <a:cs typeface="Times New Roman" pitchFamily="18" charset="0"/>
              </a:rPr>
              <a:t>Окс</a:t>
            </a:r>
            <a:r>
              <a:rPr lang="ru-RU" sz="4800" b="1" dirty="0" smtClean="0">
                <a:latin typeface="Times New Roman" pitchFamily="18" charset="0"/>
                <a:cs typeface="Times New Roman" pitchFamily="18" charset="0"/>
              </a:rPr>
              <a:t> </a:t>
            </a:r>
            <a:r>
              <a:rPr lang="ru-RU" sz="4800" b="1" dirty="0" err="1" smtClean="0">
                <a:latin typeface="Times New Roman" pitchFamily="18" charset="0"/>
                <a:cs typeface="Times New Roman" pitchFamily="18" charset="0"/>
              </a:rPr>
              <a:t>өзеніндегі </a:t>
            </a:r>
            <a:r>
              <a:rPr lang="ru-RU" sz="4800" b="1" dirty="0" smtClean="0">
                <a:latin typeface="Times New Roman" pitchFamily="18" charset="0"/>
                <a:cs typeface="Times New Roman" pitchFamily="18" charset="0"/>
              </a:rPr>
              <a:t>Александрия (Термез </a:t>
            </a:r>
            <a:r>
              <a:rPr lang="ru-RU" sz="4800" b="1" dirty="0" err="1" smtClean="0">
                <a:latin typeface="Times New Roman" pitchFamily="18" charset="0"/>
                <a:cs typeface="Times New Roman" pitchFamily="18" charset="0"/>
              </a:rPr>
              <a:t>немесе</a:t>
            </a:r>
            <a:r>
              <a:rPr lang="ru-RU" sz="4800" b="1" dirty="0" smtClean="0">
                <a:latin typeface="Times New Roman" pitchFamily="18" charset="0"/>
                <a:cs typeface="Times New Roman" pitchFamily="18" charset="0"/>
              </a:rPr>
              <a:t> Куляб </a:t>
            </a:r>
            <a:r>
              <a:rPr lang="ru-RU" sz="4800" b="1" dirty="0" err="1" smtClean="0">
                <a:latin typeface="Times New Roman" pitchFamily="18" charset="0"/>
                <a:cs typeface="Times New Roman" pitchFamily="18" charset="0"/>
              </a:rPr>
              <a:t>маңында</a:t>
            </a:r>
            <a:r>
              <a:rPr lang="ru-RU" sz="4800" b="1" dirty="0" smtClean="0">
                <a:latin typeface="Times New Roman" pitchFamily="18" charset="0"/>
                <a:cs typeface="Times New Roman" pitchFamily="18" charset="0"/>
              </a:rPr>
              <a:t>), Александрия </a:t>
            </a:r>
            <a:r>
              <a:rPr lang="ru-RU" sz="4800" b="1" dirty="0" err="1" smtClean="0">
                <a:latin typeface="Times New Roman" pitchFamily="18" charset="0"/>
                <a:cs typeface="Times New Roman" pitchFamily="18" charset="0"/>
              </a:rPr>
              <a:t>Маргиланская</a:t>
            </a:r>
            <a:r>
              <a:rPr lang="ru-RU" sz="4800" b="1" dirty="0" smtClean="0">
                <a:latin typeface="Times New Roman" pitchFamily="18" charset="0"/>
                <a:cs typeface="Times New Roman" pitchFamily="18" charset="0"/>
              </a:rPr>
              <a:t> (</a:t>
            </a:r>
            <a:r>
              <a:rPr lang="ru-RU" sz="4800" b="1" dirty="0" err="1" smtClean="0">
                <a:latin typeface="Times New Roman" pitchFamily="18" charset="0"/>
                <a:cs typeface="Times New Roman" pitchFamily="18" charset="0"/>
              </a:rPr>
              <a:t>қазіргі </a:t>
            </a:r>
            <a:r>
              <a:rPr lang="ru-RU" sz="4800" b="1" dirty="0" smtClean="0">
                <a:latin typeface="Times New Roman" pitchFamily="18" charset="0"/>
                <a:cs typeface="Times New Roman" pitchFamily="18" charset="0"/>
              </a:rPr>
              <a:t>Байрам Али) </a:t>
            </a:r>
            <a:r>
              <a:rPr lang="ru-RU" sz="4800" b="1" dirty="0" err="1" smtClean="0">
                <a:latin typeface="Times New Roman" pitchFamily="18" charset="0"/>
                <a:cs typeface="Times New Roman" pitchFamily="18" charset="0"/>
              </a:rPr>
              <a:t>Бактра</a:t>
            </a:r>
            <a:r>
              <a:rPr lang="ru-RU" sz="4800" b="1" dirty="0" smtClean="0">
                <a:latin typeface="Times New Roman" pitchFamily="18" charset="0"/>
                <a:cs typeface="Times New Roman" pitchFamily="18" charset="0"/>
              </a:rPr>
              <a:t> </a:t>
            </a:r>
            <a:r>
              <a:rPr lang="ru-RU" sz="4800" b="1" dirty="0" err="1" smtClean="0">
                <a:latin typeface="Times New Roman" pitchFamily="18" charset="0"/>
                <a:cs typeface="Times New Roman" pitchFamily="18" charset="0"/>
              </a:rPr>
              <a:t>қаласының маңындағы </a:t>
            </a:r>
            <a:r>
              <a:rPr lang="ru-RU" sz="4800" b="1" dirty="0" smtClean="0">
                <a:latin typeface="Times New Roman" pitchFamily="18" charset="0"/>
                <a:cs typeface="Times New Roman" pitchFamily="18" charset="0"/>
              </a:rPr>
              <a:t>Александрия, т.б.</a:t>
            </a:r>
          </a:p>
          <a:p>
            <a:pPr>
              <a:buNone/>
            </a:pPr>
            <a:r>
              <a:rPr lang="ru-RU" sz="4800" b="1" dirty="0" smtClean="0">
                <a:latin typeface="Times New Roman" pitchFamily="18" charset="0"/>
                <a:cs typeface="Times New Roman" pitchFamily="18" charset="0"/>
              </a:rPr>
              <a:t>           </a:t>
            </a:r>
            <a:r>
              <a:rPr lang="ru-RU" sz="4800" b="1" dirty="0" err="1" smtClean="0">
                <a:latin typeface="Times New Roman" pitchFamily="18" charset="0"/>
                <a:cs typeface="Times New Roman" pitchFamily="18" charset="0"/>
              </a:rPr>
              <a:t>Македонскийдің жорығына байланысты</a:t>
            </a:r>
            <a:r>
              <a:rPr lang="ru-RU" sz="4800" b="1" dirty="0" smtClean="0">
                <a:latin typeface="Times New Roman" pitchFamily="18" charset="0"/>
                <a:cs typeface="Times New Roman" pitchFamily="18" charset="0"/>
              </a:rPr>
              <a:t> </a:t>
            </a:r>
            <a:r>
              <a:rPr lang="ru-RU" sz="4800" b="1" dirty="0" err="1" smtClean="0">
                <a:latin typeface="Times New Roman" pitchFamily="18" charset="0"/>
                <a:cs typeface="Times New Roman" pitchFamily="18" charset="0"/>
              </a:rPr>
              <a:t>оның соңғы рет</a:t>
            </a:r>
            <a:r>
              <a:rPr lang="ru-RU" sz="4800" b="1" dirty="0" smtClean="0">
                <a:latin typeface="Times New Roman" pitchFamily="18" charset="0"/>
                <a:cs typeface="Times New Roman" pitchFamily="18" charset="0"/>
              </a:rPr>
              <a:t> </a:t>
            </a:r>
            <a:r>
              <a:rPr lang="ru-RU" sz="4800" b="1" dirty="0" err="1" smtClean="0">
                <a:latin typeface="Times New Roman" pitchFamily="18" charset="0"/>
                <a:cs typeface="Times New Roman" pitchFamily="18" charset="0"/>
              </a:rPr>
              <a:t>өтіп, тауы</a:t>
            </a:r>
            <a:r>
              <a:rPr lang="ru-RU" sz="4800" b="1" dirty="0" smtClean="0">
                <a:latin typeface="Times New Roman" pitchFamily="18" charset="0"/>
                <a:cs typeface="Times New Roman" pitchFamily="18" charset="0"/>
              </a:rPr>
              <a:t> </a:t>
            </a:r>
            <a:r>
              <a:rPr lang="ru-RU" sz="4800" b="1" dirty="0" err="1" smtClean="0">
                <a:latin typeface="Times New Roman" pitchFamily="18" charset="0"/>
                <a:cs typeface="Times New Roman" pitchFamily="18" charset="0"/>
              </a:rPr>
              <a:t>қайтқан соң шегінген</a:t>
            </a:r>
            <a:r>
              <a:rPr lang="ru-RU" sz="4800" b="1" dirty="0" smtClean="0">
                <a:latin typeface="Times New Roman" pitchFamily="18" charset="0"/>
                <a:cs typeface="Times New Roman" pitchFamily="18" charset="0"/>
              </a:rPr>
              <a:t> </a:t>
            </a:r>
            <a:r>
              <a:rPr lang="ru-RU" sz="4800" b="1" dirty="0" err="1" smtClean="0">
                <a:latin typeface="Times New Roman" pitchFamily="18" charset="0"/>
                <a:cs typeface="Times New Roman" pitchFamily="18" charset="0"/>
              </a:rPr>
              <a:t>өзені жөнінде тарихи</a:t>
            </a:r>
            <a:r>
              <a:rPr lang="ru-RU" sz="4800" b="1" dirty="0" smtClean="0">
                <a:latin typeface="Times New Roman" pitchFamily="18" charset="0"/>
                <a:cs typeface="Times New Roman" pitchFamily="18" charset="0"/>
              </a:rPr>
              <a:t> </a:t>
            </a:r>
            <a:r>
              <a:rPr lang="ru-RU" sz="4800" b="1" dirty="0" err="1" smtClean="0">
                <a:latin typeface="Times New Roman" pitchFamily="18" charset="0"/>
                <a:cs typeface="Times New Roman" pitchFamily="18" charset="0"/>
              </a:rPr>
              <a:t>жазбалар</a:t>
            </a:r>
            <a:r>
              <a:rPr lang="ru-RU" sz="4800" b="1" dirty="0" smtClean="0">
                <a:latin typeface="Times New Roman" pitchFamily="18" charset="0"/>
                <a:cs typeface="Times New Roman" pitchFamily="18" charset="0"/>
              </a:rPr>
              <a:t> бар. </a:t>
            </a:r>
            <a:r>
              <a:rPr lang="ru-RU" sz="4800" b="1" dirty="0" err="1" smtClean="0">
                <a:latin typeface="Times New Roman" pitchFamily="18" charset="0"/>
                <a:cs typeface="Times New Roman" pitchFamily="18" charset="0"/>
              </a:rPr>
              <a:t>Солардың үшеуінің авторлары</a:t>
            </a:r>
            <a:r>
              <a:rPr lang="ru-RU" sz="4800" b="1" dirty="0" smtClean="0">
                <a:latin typeface="Times New Roman" pitchFamily="18" charset="0"/>
                <a:cs typeface="Times New Roman" pitchFamily="18" charset="0"/>
              </a:rPr>
              <a:t> </a:t>
            </a:r>
            <a:r>
              <a:rPr lang="ru-RU" sz="4800" b="1" u="sng" dirty="0" err="1" smtClean="0">
                <a:latin typeface="Times New Roman" pitchFamily="18" charset="0"/>
                <a:cs typeface="Times New Roman" pitchFamily="18" charset="0"/>
                <a:hlinkClick r:id="rId13" tooltip="Арриан (мұндай бет жоқ)"/>
              </a:rPr>
              <a:t>Арриан</a:t>
            </a:r>
            <a:r>
              <a:rPr lang="ru-RU" sz="4800" b="1" dirty="0" smtClean="0">
                <a:latin typeface="Times New Roman" pitchFamily="18" charset="0"/>
                <a:cs typeface="Times New Roman" pitchFamily="18" charset="0"/>
              </a:rPr>
              <a:t> </a:t>
            </a:r>
            <a:r>
              <a:rPr lang="ru-RU" sz="4800" b="1" dirty="0" err="1" smtClean="0">
                <a:latin typeface="Times New Roman" pitchFamily="18" charset="0"/>
                <a:cs typeface="Times New Roman" pitchFamily="18" charset="0"/>
              </a:rPr>
              <a:t>(біздің дәуіріміздің бірінші</a:t>
            </a:r>
            <a:r>
              <a:rPr lang="ru-RU" sz="4800" b="1" dirty="0" smtClean="0">
                <a:latin typeface="Times New Roman" pitchFamily="18" charset="0"/>
                <a:cs typeface="Times New Roman" pitchFamily="18" charset="0"/>
              </a:rPr>
              <a:t> </a:t>
            </a:r>
            <a:r>
              <a:rPr lang="ru-RU" sz="4800" b="1" dirty="0" err="1" smtClean="0">
                <a:latin typeface="Times New Roman" pitchFamily="18" charset="0"/>
                <a:cs typeface="Times New Roman" pitchFamily="18" charset="0"/>
              </a:rPr>
              <a:t>ғасырында өмір сүрген </a:t>
            </a:r>
            <a:r>
              <a:rPr lang="ru-RU" sz="4800" b="1" dirty="0" smtClean="0">
                <a:latin typeface="Times New Roman" pitchFamily="18" charset="0"/>
                <a:cs typeface="Times New Roman" pitchFamily="18" charset="0"/>
              </a:rPr>
              <a:t>грек </a:t>
            </a:r>
            <a:r>
              <a:rPr lang="ru-RU" sz="4800" b="1" dirty="0" err="1" smtClean="0">
                <a:latin typeface="Times New Roman" pitchFamily="18" charset="0"/>
                <a:cs typeface="Times New Roman" pitchFamily="18" charset="0"/>
              </a:rPr>
              <a:t>ғалымы</a:t>
            </a:r>
            <a:r>
              <a:rPr lang="ru-RU" sz="4800" b="1" dirty="0" smtClean="0">
                <a:latin typeface="Times New Roman" pitchFamily="18" charset="0"/>
                <a:cs typeface="Times New Roman" pitchFamily="18" charset="0"/>
              </a:rPr>
              <a:t>), </a:t>
            </a:r>
            <a:r>
              <a:rPr lang="ru-RU" sz="4800" b="1" u="sng" dirty="0" err="1" smtClean="0">
                <a:latin typeface="Times New Roman" pitchFamily="18" charset="0"/>
                <a:cs typeface="Times New Roman" pitchFamily="18" charset="0"/>
                <a:hlinkClick r:id="rId14" tooltip="Аммиан Марцелин (мұндай бет жоқ)"/>
              </a:rPr>
              <a:t>Аммиан</a:t>
            </a:r>
            <a:r>
              <a:rPr lang="ru-RU" sz="4800" b="1" u="sng" dirty="0" smtClean="0">
                <a:latin typeface="Times New Roman" pitchFamily="18" charset="0"/>
                <a:cs typeface="Times New Roman" pitchFamily="18" charset="0"/>
                <a:hlinkClick r:id="rId14" tooltip="Аммиан Марцелин (мұндай бет жоқ)"/>
              </a:rPr>
              <a:t> </a:t>
            </a:r>
            <a:r>
              <a:rPr lang="ru-RU" sz="4800" b="1" u="sng" dirty="0" err="1" smtClean="0">
                <a:latin typeface="Times New Roman" pitchFamily="18" charset="0"/>
                <a:cs typeface="Times New Roman" pitchFamily="18" charset="0"/>
                <a:hlinkClick r:id="rId14" tooltip="Аммиан Марцелин (мұндай бет жоқ)"/>
              </a:rPr>
              <a:t>Марцелин</a:t>
            </a:r>
            <a:r>
              <a:rPr lang="ru-RU" sz="4800" b="1" dirty="0" smtClean="0">
                <a:latin typeface="Times New Roman" pitchFamily="18" charset="0"/>
                <a:cs typeface="Times New Roman" pitchFamily="18" charset="0"/>
              </a:rPr>
              <a:t> (330 – 400 </a:t>
            </a:r>
            <a:r>
              <a:rPr lang="ru-RU" sz="4800" b="1" dirty="0" err="1" smtClean="0">
                <a:latin typeface="Times New Roman" pitchFamily="18" charset="0"/>
                <a:cs typeface="Times New Roman" pitchFamily="18" charset="0"/>
              </a:rPr>
              <a:t>жылдар</a:t>
            </a:r>
            <a:r>
              <a:rPr lang="ru-RU" sz="4800" b="1" dirty="0" smtClean="0">
                <a:latin typeface="Times New Roman" pitchFamily="18" charset="0"/>
                <a:cs typeface="Times New Roman" pitchFamily="18" charset="0"/>
              </a:rPr>
              <a:t> </a:t>
            </a:r>
            <a:r>
              <a:rPr lang="ru-RU" sz="4800" b="1" dirty="0" err="1" smtClean="0">
                <a:latin typeface="Times New Roman" pitchFamily="18" charset="0"/>
                <a:cs typeface="Times New Roman" pitchFamily="18" charset="0"/>
              </a:rPr>
              <a:t>шамасында</a:t>
            </a:r>
            <a:r>
              <a:rPr lang="ru-RU" sz="4800" b="1" dirty="0" smtClean="0">
                <a:latin typeface="Times New Roman" pitchFamily="18" charset="0"/>
                <a:cs typeface="Times New Roman" pitchFamily="18" charset="0"/>
              </a:rPr>
              <a:t> </a:t>
            </a:r>
            <a:r>
              <a:rPr lang="ru-RU" sz="4800" b="1" dirty="0" err="1" smtClean="0">
                <a:latin typeface="Times New Roman" pitchFamily="18" charset="0"/>
                <a:cs typeface="Times New Roman" pitchFamily="18" charset="0"/>
              </a:rPr>
              <a:t>өмір сүрген тарихшы</a:t>
            </a:r>
            <a:r>
              <a:rPr lang="ru-RU" sz="4800" b="1" dirty="0" smtClean="0">
                <a:latin typeface="Times New Roman" pitchFamily="18" charset="0"/>
                <a:cs typeface="Times New Roman" pitchFamily="18" charset="0"/>
              </a:rPr>
              <a:t>) мен </a:t>
            </a:r>
            <a:r>
              <a:rPr lang="ru-RU" sz="4800" b="1" u="sng" dirty="0" smtClean="0">
                <a:latin typeface="Times New Roman" pitchFamily="18" charset="0"/>
                <a:cs typeface="Times New Roman" pitchFamily="18" charset="0"/>
                <a:hlinkClick r:id="rId15" tooltip="Квинт Курций (мұндай бет жоқ)"/>
              </a:rPr>
              <a:t>Квинт </a:t>
            </a:r>
            <a:r>
              <a:rPr lang="ru-RU" sz="4800" b="1" u="sng" dirty="0" err="1" smtClean="0">
                <a:latin typeface="Times New Roman" pitchFamily="18" charset="0"/>
                <a:cs typeface="Times New Roman" pitchFamily="18" charset="0"/>
                <a:hlinkClick r:id="rId15" tooltip="Квинт Курций (мұндай бет жоқ)"/>
              </a:rPr>
              <a:t>Курций</a:t>
            </a:r>
            <a:r>
              <a:rPr lang="ru-RU" sz="4800" b="1" dirty="0" smtClean="0">
                <a:latin typeface="Times New Roman" pitchFamily="18" charset="0"/>
                <a:cs typeface="Times New Roman" pitchFamily="18" charset="0"/>
              </a:rPr>
              <a:t> (</a:t>
            </a:r>
            <a:r>
              <a:rPr lang="ru-RU" sz="4800" b="1" dirty="0" err="1" smtClean="0">
                <a:latin typeface="Times New Roman" pitchFamily="18" charset="0"/>
                <a:cs typeface="Times New Roman" pitchFamily="18" charset="0"/>
              </a:rPr>
              <a:t>біздің дәуіріміздің бірінші</a:t>
            </a:r>
            <a:r>
              <a:rPr lang="ru-RU" sz="4800" b="1" dirty="0" smtClean="0">
                <a:latin typeface="Times New Roman" pitchFamily="18" charset="0"/>
                <a:cs typeface="Times New Roman" pitchFamily="18" charset="0"/>
              </a:rPr>
              <a:t> </a:t>
            </a:r>
            <a:r>
              <a:rPr lang="ru-RU" sz="4800" b="1" dirty="0" err="1" smtClean="0">
                <a:latin typeface="Times New Roman" pitchFamily="18" charset="0"/>
                <a:cs typeface="Times New Roman" pitchFamily="18" charset="0"/>
              </a:rPr>
              <a:t>ғасырында өмір сүрген </a:t>
            </a:r>
            <a:r>
              <a:rPr lang="ru-RU" sz="4800" b="1" dirty="0" smtClean="0">
                <a:latin typeface="Times New Roman" pitchFamily="18" charset="0"/>
                <a:cs typeface="Times New Roman" pitchFamily="18" charset="0"/>
              </a:rPr>
              <a:t>Рим </a:t>
            </a:r>
            <a:r>
              <a:rPr lang="ru-RU" sz="4800" b="1" dirty="0" err="1" smtClean="0">
                <a:latin typeface="Times New Roman" pitchFamily="18" charset="0"/>
                <a:cs typeface="Times New Roman" pitchFamily="18" charset="0"/>
              </a:rPr>
              <a:t>жазушысы</a:t>
            </a:r>
            <a:r>
              <a:rPr lang="ru-RU" sz="4800" b="1" dirty="0" smtClean="0">
                <a:latin typeface="Times New Roman" pitchFamily="18" charset="0"/>
                <a:cs typeface="Times New Roman" pitchFamily="18" charset="0"/>
              </a:rPr>
              <a:t>). Македонский </a:t>
            </a:r>
            <a:r>
              <a:rPr lang="ru-RU" sz="4800" b="1" dirty="0" err="1" smtClean="0">
                <a:latin typeface="Times New Roman" pitchFamily="18" charset="0"/>
                <a:cs typeface="Times New Roman" pitchFamily="18" charset="0"/>
              </a:rPr>
              <a:t>жорығының бағытын күрт өзгертіп</a:t>
            </a:r>
            <a:r>
              <a:rPr lang="ru-RU" sz="4800" b="1" dirty="0" smtClean="0">
                <a:latin typeface="Times New Roman" pitchFamily="18" charset="0"/>
                <a:cs typeface="Times New Roman" pitchFamily="18" charset="0"/>
              </a:rPr>
              <a:t>, </a:t>
            </a:r>
            <a:r>
              <a:rPr lang="ru-RU" sz="4800" b="1" dirty="0" err="1" smtClean="0">
                <a:latin typeface="Times New Roman" pitchFamily="18" charset="0"/>
                <a:cs typeface="Times New Roman" pitchFamily="18" charset="0"/>
              </a:rPr>
              <a:t>Орталық Азиядан</a:t>
            </a:r>
            <a:r>
              <a:rPr lang="ru-RU" sz="4800" b="1" dirty="0" smtClean="0">
                <a:latin typeface="Times New Roman" pitchFamily="18" charset="0"/>
                <a:cs typeface="Times New Roman" pitchFamily="18" charset="0"/>
              </a:rPr>
              <a:t> </a:t>
            </a:r>
            <a:r>
              <a:rPr lang="ru-RU" sz="4800" b="1" u="sng" dirty="0" err="1" smtClean="0">
                <a:latin typeface="Times New Roman" pitchFamily="18" charset="0"/>
                <a:cs typeface="Times New Roman" pitchFamily="18" charset="0"/>
                <a:hlinkClick r:id="rId16" tooltip="Кавказ"/>
              </a:rPr>
              <a:t>Кавказға</a:t>
            </a:r>
            <a:r>
              <a:rPr lang="ru-RU" sz="4800" b="1" dirty="0" smtClean="0">
                <a:latin typeface="Times New Roman" pitchFamily="18" charset="0"/>
                <a:cs typeface="Times New Roman" pitchFamily="18" charset="0"/>
              </a:rPr>
              <a:t> </a:t>
            </a:r>
            <a:r>
              <a:rPr lang="ru-RU" sz="4800" b="1" dirty="0" err="1" smtClean="0">
                <a:latin typeface="Times New Roman" pitchFamily="18" charset="0"/>
                <a:cs typeface="Times New Roman" pitchFamily="18" charset="0"/>
              </a:rPr>
              <a:t>қарай сүйреп жүрген </a:t>
            </a:r>
            <a:r>
              <a:rPr lang="ru-RU" sz="4800" b="1" dirty="0" smtClean="0">
                <a:latin typeface="Times New Roman" pitchFamily="18" charset="0"/>
                <a:cs typeface="Times New Roman" pitchFamily="18" charset="0"/>
              </a:rPr>
              <a:t>осы Квинт </a:t>
            </a:r>
            <a:r>
              <a:rPr lang="ru-RU" sz="4800" b="1" dirty="0" err="1" smtClean="0">
                <a:latin typeface="Times New Roman" pitchFamily="18" charset="0"/>
                <a:cs typeface="Times New Roman" pitchFamily="18" charset="0"/>
              </a:rPr>
              <a:t>Куций</a:t>
            </a:r>
            <a:r>
              <a:rPr lang="ru-RU" sz="4800" b="1" dirty="0" smtClean="0">
                <a:latin typeface="Times New Roman" pitchFamily="18" charset="0"/>
                <a:cs typeface="Times New Roman" pitchFamily="18" charset="0"/>
              </a:rPr>
              <a:t>. </a:t>
            </a:r>
            <a:r>
              <a:rPr lang="ru-RU" sz="4800" b="1" dirty="0" err="1" smtClean="0">
                <a:latin typeface="Times New Roman" pitchFamily="18" charset="0"/>
                <a:cs typeface="Times New Roman" pitchFamily="18" charset="0"/>
              </a:rPr>
              <a:t>Ол</a:t>
            </a:r>
            <a:r>
              <a:rPr lang="ru-RU" sz="4800" b="1" dirty="0" smtClean="0">
                <a:latin typeface="Times New Roman" pitchFamily="18" charset="0"/>
                <a:cs typeface="Times New Roman" pitchFamily="18" charset="0"/>
              </a:rPr>
              <a:t> </a:t>
            </a:r>
            <a:r>
              <a:rPr lang="ru-RU" sz="4800" b="1" dirty="0" err="1" smtClean="0">
                <a:latin typeface="Times New Roman" pitchFamily="18" charset="0"/>
                <a:cs typeface="Times New Roman" pitchFamily="18" charset="0"/>
              </a:rPr>
              <a:t>Македонскийдің өткен өзенін </a:t>
            </a:r>
            <a:r>
              <a:rPr lang="ru-RU" sz="4800" b="1" u="sng" dirty="0" smtClean="0">
                <a:latin typeface="Times New Roman" pitchFamily="18" charset="0"/>
                <a:cs typeface="Times New Roman" pitchFamily="18" charset="0"/>
                <a:hlinkClick r:id="rId17" tooltip="Танаис"/>
              </a:rPr>
              <a:t>Танаис</a:t>
            </a:r>
            <a:r>
              <a:rPr lang="ru-RU" sz="4800" b="1" dirty="0" smtClean="0">
                <a:latin typeface="Times New Roman" pitchFamily="18" charset="0"/>
                <a:cs typeface="Times New Roman" pitchFamily="18" charset="0"/>
              </a:rPr>
              <a:t> (Дон) </a:t>
            </a:r>
            <a:r>
              <a:rPr lang="ru-RU" sz="4800" b="1" dirty="0" err="1" smtClean="0">
                <a:latin typeface="Times New Roman" pitchFamily="18" charset="0"/>
                <a:cs typeface="Times New Roman" pitchFamily="18" charset="0"/>
              </a:rPr>
              <a:t>деп</a:t>
            </a:r>
            <a:r>
              <a:rPr lang="ru-RU" sz="4800" b="1" dirty="0" smtClean="0">
                <a:latin typeface="Times New Roman" pitchFamily="18" charset="0"/>
                <a:cs typeface="Times New Roman" pitchFamily="18" charset="0"/>
              </a:rPr>
              <a:t> </a:t>
            </a:r>
            <a:r>
              <a:rPr lang="ru-RU" sz="4800" b="1" dirty="0" err="1" smtClean="0">
                <a:latin typeface="Times New Roman" pitchFamily="18" charset="0"/>
                <a:cs typeface="Times New Roman" pitchFamily="18" charset="0"/>
              </a:rPr>
              <a:t>жазады</a:t>
            </a:r>
            <a:r>
              <a:rPr lang="ru-RU" sz="4800" b="1" dirty="0" smtClean="0">
                <a:latin typeface="Times New Roman" pitchFamily="18" charset="0"/>
                <a:cs typeface="Times New Roman" pitchFamily="18" charset="0"/>
              </a:rPr>
              <a:t> да </a:t>
            </a:r>
            <a:r>
              <a:rPr lang="ru-RU" sz="4800" b="1" u="sng" dirty="0" err="1" smtClean="0">
                <a:latin typeface="Times New Roman" pitchFamily="18" charset="0"/>
                <a:cs typeface="Times New Roman" pitchFamily="18" charset="0"/>
                <a:hlinkClick r:id="rId18" tooltip="Парапамизус (мұндай бет жоқ)"/>
              </a:rPr>
              <a:t>Парапамизусты</a:t>
            </a:r>
            <a:r>
              <a:rPr lang="ru-RU" sz="4800" b="1" dirty="0" smtClean="0">
                <a:latin typeface="Times New Roman" pitchFamily="18" charset="0"/>
                <a:cs typeface="Times New Roman" pitchFamily="18" charset="0"/>
              </a:rPr>
              <a:t> Кавказ </a:t>
            </a:r>
            <a:r>
              <a:rPr lang="ru-RU" sz="4800" b="1" dirty="0" err="1" smtClean="0">
                <a:latin typeface="Times New Roman" pitchFamily="18" charset="0"/>
                <a:cs typeface="Times New Roman" pitchFamily="18" charset="0"/>
              </a:rPr>
              <a:t>деп</a:t>
            </a:r>
            <a:r>
              <a:rPr lang="ru-RU" sz="4800" b="1" dirty="0" smtClean="0">
                <a:latin typeface="Times New Roman" pitchFamily="18" charset="0"/>
                <a:cs typeface="Times New Roman" pitchFamily="18" charset="0"/>
              </a:rPr>
              <a:t> </a:t>
            </a:r>
            <a:r>
              <a:rPr lang="ru-RU" sz="4800" b="1" dirty="0" err="1" smtClean="0">
                <a:latin typeface="Times New Roman" pitchFamily="18" charset="0"/>
                <a:cs typeface="Times New Roman" pitchFamily="18" charset="0"/>
              </a:rPr>
              <a:t>көрсетіп</a:t>
            </a:r>
            <a:r>
              <a:rPr lang="ru-RU" sz="4800" b="1" dirty="0" smtClean="0">
                <a:latin typeface="Times New Roman" pitchFamily="18" charset="0"/>
                <a:cs typeface="Times New Roman" pitchFamily="18" charset="0"/>
              </a:rPr>
              <a:t>, </a:t>
            </a:r>
            <a:r>
              <a:rPr lang="ru-RU" sz="4800" b="1" dirty="0" err="1" smtClean="0">
                <a:latin typeface="Times New Roman" pitchFamily="18" charset="0"/>
                <a:cs typeface="Times New Roman" pitchFamily="18" charset="0"/>
              </a:rPr>
              <a:t>Каспийді</a:t>
            </a:r>
            <a:r>
              <a:rPr lang="ru-RU" sz="4800" b="1" dirty="0" smtClean="0">
                <a:latin typeface="Times New Roman" pitchFamily="18" charset="0"/>
                <a:cs typeface="Times New Roman" pitchFamily="18" charset="0"/>
              </a:rPr>
              <a:t> </a:t>
            </a:r>
            <a:r>
              <a:rPr lang="ru-RU" sz="4800" b="1" u="sng" dirty="0" smtClean="0">
                <a:latin typeface="Times New Roman" pitchFamily="18" charset="0"/>
                <a:cs typeface="Times New Roman" pitchFamily="18" charset="0"/>
                <a:hlinkClick r:id="rId19" tooltip="Азов (мұндай бет жоқ)"/>
              </a:rPr>
              <a:t>Азов</a:t>
            </a:r>
            <a:r>
              <a:rPr lang="ru-RU" sz="4800" b="1" dirty="0" smtClean="0">
                <a:latin typeface="Times New Roman" pitchFamily="18" charset="0"/>
                <a:cs typeface="Times New Roman" pitchFamily="18" charset="0"/>
              </a:rPr>
              <a:t> </a:t>
            </a:r>
            <a:r>
              <a:rPr lang="ru-RU" sz="4800" b="1" dirty="0" err="1" smtClean="0">
                <a:latin typeface="Times New Roman" pitchFamily="18" charset="0"/>
                <a:cs typeface="Times New Roman" pitchFamily="18" charset="0"/>
              </a:rPr>
              <a:t>теңізімен шатастырады</a:t>
            </a:r>
            <a:r>
              <a:rPr lang="ru-RU" sz="4800" b="1" dirty="0" smtClean="0">
                <a:latin typeface="Times New Roman" pitchFamily="18" charset="0"/>
                <a:cs typeface="Times New Roman" pitchFamily="18" charset="0"/>
              </a:rPr>
              <a:t>. </a:t>
            </a:r>
            <a:r>
              <a:rPr lang="ru-RU" sz="4800" b="1" dirty="0" err="1" smtClean="0">
                <a:latin typeface="Times New Roman" pitchFamily="18" charset="0"/>
                <a:cs typeface="Times New Roman" pitchFamily="18" charset="0"/>
              </a:rPr>
              <a:t>Курцийдің </a:t>
            </a:r>
            <a:r>
              <a:rPr lang="ru-RU" sz="4800" b="1" dirty="0" smtClean="0">
                <a:latin typeface="Times New Roman" pitchFamily="18" charset="0"/>
                <a:cs typeface="Times New Roman" pitchFamily="18" charset="0"/>
              </a:rPr>
              <a:t>осы </a:t>
            </a:r>
            <a:r>
              <a:rPr lang="ru-RU" sz="4800" b="1" dirty="0" err="1" smtClean="0">
                <a:latin typeface="Times New Roman" pitchFamily="18" charset="0"/>
                <a:cs typeface="Times New Roman" pitchFamily="18" charset="0"/>
              </a:rPr>
              <a:t>қателігін </a:t>
            </a:r>
            <a:r>
              <a:rPr lang="ru-RU" sz="4800" b="1" dirty="0" smtClean="0">
                <a:latin typeface="Times New Roman" pitchFamily="18" charset="0"/>
                <a:cs typeface="Times New Roman" pitchFamily="18" charset="0"/>
              </a:rPr>
              <a:t>(</a:t>
            </a:r>
            <a:r>
              <a:rPr lang="ru-RU" sz="4800" b="1" dirty="0" err="1" smtClean="0">
                <a:latin typeface="Times New Roman" pitchFamily="18" charset="0"/>
                <a:cs typeface="Times New Roman" pitchFamily="18" charset="0"/>
              </a:rPr>
              <a:t>сол</a:t>
            </a:r>
            <a:r>
              <a:rPr lang="ru-RU" sz="4800" b="1" dirty="0" smtClean="0">
                <a:latin typeface="Times New Roman" pitchFamily="18" charset="0"/>
                <a:cs typeface="Times New Roman" pitchFamily="18" charset="0"/>
              </a:rPr>
              <a:t> </a:t>
            </a:r>
            <a:r>
              <a:rPr lang="ru-RU" sz="4800" b="1" dirty="0" err="1" smtClean="0">
                <a:latin typeface="Times New Roman" pitchFamily="18" charset="0"/>
                <a:cs typeface="Times New Roman" pitchFamily="18" charset="0"/>
              </a:rPr>
              <a:t>сияқты </a:t>
            </a:r>
            <a:r>
              <a:rPr lang="ru-RU" sz="4800" b="1" dirty="0" smtClean="0">
                <a:latin typeface="Times New Roman" pitchFamily="18" charset="0"/>
                <a:cs typeface="Times New Roman" pitchFamily="18" charset="0"/>
              </a:rPr>
              <a:t>Македонский </a:t>
            </a:r>
            <a:r>
              <a:rPr lang="ru-RU" sz="4800" b="1" dirty="0" err="1" smtClean="0">
                <a:latin typeface="Times New Roman" pitchFamily="18" charset="0"/>
                <a:cs typeface="Times New Roman" pitchFamily="18" charset="0"/>
              </a:rPr>
              <a:t>тарихшыларының </a:t>
            </a:r>
            <a:r>
              <a:rPr lang="ru-RU" sz="4800" b="1" dirty="0" smtClean="0">
                <a:latin typeface="Times New Roman" pitchFamily="18" charset="0"/>
                <a:cs typeface="Times New Roman" pitchFamily="18" charset="0"/>
              </a:rPr>
              <a:t>да </a:t>
            </a:r>
            <a:r>
              <a:rPr lang="ru-RU" sz="4800" b="1" dirty="0" err="1" smtClean="0">
                <a:latin typeface="Times New Roman" pitchFamily="18" charset="0"/>
                <a:cs typeface="Times New Roman" pitchFamily="18" charset="0"/>
              </a:rPr>
              <a:t>қателігін</a:t>
            </a:r>
            <a:r>
              <a:rPr lang="ru-RU" sz="4800" b="1" dirty="0" smtClean="0">
                <a:latin typeface="Times New Roman" pitchFamily="18" charset="0"/>
                <a:cs typeface="Times New Roman" pitchFamily="18" charset="0"/>
              </a:rPr>
              <a:t>) </a:t>
            </a:r>
            <a:r>
              <a:rPr lang="ru-RU" sz="4800" b="1" dirty="0" err="1" smtClean="0">
                <a:latin typeface="Times New Roman" pitchFamily="18" charset="0"/>
                <a:cs typeface="Times New Roman" pitchFamily="18" charset="0"/>
              </a:rPr>
              <a:t>кезінде</a:t>
            </a:r>
            <a:r>
              <a:rPr lang="ru-RU" sz="4800" b="1" dirty="0" smtClean="0">
                <a:latin typeface="Times New Roman" pitchFamily="18" charset="0"/>
                <a:cs typeface="Times New Roman" pitchFamily="18" charset="0"/>
              </a:rPr>
              <a:t> </a:t>
            </a:r>
            <a:r>
              <a:rPr lang="ru-RU" sz="4800" b="1" u="sng" dirty="0" err="1" smtClean="0">
                <a:latin typeface="Times New Roman" pitchFamily="18" charset="0"/>
                <a:cs typeface="Times New Roman" pitchFamily="18" charset="0"/>
                <a:hlinkClick r:id="rId20" tooltip="Страбон"/>
              </a:rPr>
              <a:t>Страбон</a:t>
            </a:r>
            <a:r>
              <a:rPr lang="ru-RU" sz="4800" b="1" dirty="0" smtClean="0">
                <a:latin typeface="Times New Roman" pitchFamily="18" charset="0"/>
                <a:cs typeface="Times New Roman" pitchFamily="18" charset="0"/>
              </a:rPr>
              <a:t> </a:t>
            </a:r>
            <a:r>
              <a:rPr lang="ru-RU" sz="4800" b="1" dirty="0" err="1" smtClean="0">
                <a:latin typeface="Times New Roman" pitchFamily="18" charset="0"/>
                <a:cs typeface="Times New Roman" pitchFamily="18" charset="0"/>
              </a:rPr>
              <a:t>дәл айтып</a:t>
            </a:r>
            <a:r>
              <a:rPr lang="ru-RU" sz="4800" b="1" dirty="0" smtClean="0">
                <a:latin typeface="Times New Roman" pitchFamily="18" charset="0"/>
                <a:cs typeface="Times New Roman" pitchFamily="18" charset="0"/>
              </a:rPr>
              <a:t> </a:t>
            </a:r>
            <a:r>
              <a:rPr lang="ru-RU" sz="4800" b="1" dirty="0" err="1" smtClean="0">
                <a:latin typeface="Times New Roman" pitchFamily="18" charset="0"/>
                <a:cs typeface="Times New Roman" pitchFamily="18" charset="0"/>
              </a:rPr>
              <a:t>берген</a:t>
            </a:r>
            <a:r>
              <a:rPr lang="ru-RU" sz="4800" b="1" dirty="0" smtClean="0">
                <a:latin typeface="Times New Roman" pitchFamily="18" charset="0"/>
                <a:cs typeface="Times New Roman" pitchFamily="18" charset="0"/>
              </a:rPr>
              <a:t> </a:t>
            </a:r>
            <a:r>
              <a:rPr lang="ru-RU" sz="4800" b="1" dirty="0" err="1" smtClean="0">
                <a:latin typeface="Times New Roman" pitchFamily="18" charset="0"/>
                <a:cs typeface="Times New Roman" pitchFamily="18" charset="0"/>
              </a:rPr>
              <a:t>болатын</a:t>
            </a:r>
            <a:r>
              <a:rPr lang="ru-RU" sz="4800" b="1" dirty="0" smtClean="0">
                <a:latin typeface="Times New Roman" pitchFamily="18" charset="0"/>
                <a:cs typeface="Times New Roman" pitchFamily="18" charset="0"/>
              </a:rPr>
              <a:t>. </a:t>
            </a:r>
            <a:r>
              <a:rPr lang="ru-RU" sz="4800" b="1" dirty="0" err="1" smtClean="0">
                <a:latin typeface="Times New Roman" pitchFamily="18" charset="0"/>
                <a:cs typeface="Times New Roman" pitchFamily="18" charset="0"/>
              </a:rPr>
              <a:t>Біріншіден</a:t>
            </a:r>
            <a:r>
              <a:rPr lang="ru-RU" sz="4800" b="1" dirty="0" smtClean="0">
                <a:latin typeface="Times New Roman" pitchFamily="18" charset="0"/>
                <a:cs typeface="Times New Roman" pitchFamily="18" charset="0"/>
              </a:rPr>
              <a:t>, </a:t>
            </a:r>
            <a:r>
              <a:rPr lang="ru-RU" sz="4800" b="1" i="1" dirty="0" smtClean="0">
                <a:latin typeface="Times New Roman" pitchFamily="18" charset="0"/>
                <a:cs typeface="Times New Roman" pitchFamily="18" charset="0"/>
              </a:rPr>
              <a:t>Квинт </a:t>
            </a:r>
            <a:r>
              <a:rPr lang="ru-RU" sz="4800" b="1" i="1" dirty="0" err="1" smtClean="0">
                <a:latin typeface="Times New Roman" pitchFamily="18" charset="0"/>
                <a:cs typeface="Times New Roman" pitchFamily="18" charset="0"/>
              </a:rPr>
              <a:t>Курций</a:t>
            </a:r>
            <a:r>
              <a:rPr lang="ru-RU" sz="4800" b="1" i="1" dirty="0" smtClean="0">
                <a:latin typeface="Times New Roman" pitchFamily="18" charset="0"/>
                <a:cs typeface="Times New Roman" pitchFamily="18" charset="0"/>
              </a:rPr>
              <a:t> </a:t>
            </a:r>
            <a:r>
              <a:rPr lang="ru-RU" sz="4800" b="1" i="1" dirty="0" err="1" smtClean="0">
                <a:latin typeface="Times New Roman" pitchFamily="18" charset="0"/>
                <a:cs typeface="Times New Roman" pitchFamily="18" charset="0"/>
              </a:rPr>
              <a:t>еңбегі</a:t>
            </a:r>
            <a:r>
              <a:rPr lang="ru-RU" sz="4800" b="1" dirty="0" smtClean="0">
                <a:latin typeface="Times New Roman" pitchFamily="18" charset="0"/>
                <a:cs typeface="Times New Roman" pitchFamily="18" charset="0"/>
              </a:rPr>
              <a:t> </a:t>
            </a:r>
            <a:r>
              <a:rPr lang="ru-RU" sz="4800" b="1" dirty="0" err="1" smtClean="0">
                <a:latin typeface="Times New Roman" pitchFamily="18" charset="0"/>
                <a:cs typeface="Times New Roman" pitchFamily="18" charset="0"/>
              </a:rPr>
              <a:t>ақыл-уағыз айтуға бағышталған көркем шығарма</a:t>
            </a:r>
            <a:r>
              <a:rPr lang="ru-RU" sz="4800" b="1" dirty="0" smtClean="0">
                <a:latin typeface="Times New Roman" pitchFamily="18" charset="0"/>
                <a:cs typeface="Times New Roman" pitchFamily="18" charset="0"/>
              </a:rPr>
              <a:t>. Македонский </a:t>
            </a:r>
            <a:r>
              <a:rPr lang="ru-RU" sz="4800" b="1" dirty="0" err="1" smtClean="0">
                <a:latin typeface="Times New Roman" pitchFamily="18" charset="0"/>
                <a:cs typeface="Times New Roman" pitchFamily="18" charset="0"/>
              </a:rPr>
              <a:t>жорығы мұнда мысал</a:t>
            </a:r>
            <a:r>
              <a:rPr lang="ru-RU" sz="4800" b="1" dirty="0" smtClean="0">
                <a:latin typeface="Times New Roman" pitchFamily="18" charset="0"/>
                <a:cs typeface="Times New Roman" pitchFamily="18" charset="0"/>
              </a:rPr>
              <a:t> </a:t>
            </a:r>
            <a:r>
              <a:rPr lang="ru-RU" sz="4800" b="1" dirty="0" err="1" smtClean="0">
                <a:latin typeface="Times New Roman" pitchFamily="18" charset="0"/>
                <a:cs typeface="Times New Roman" pitchFamily="18" charset="0"/>
              </a:rPr>
              <a:t>үшін келтіріліп</a:t>
            </a:r>
            <a:r>
              <a:rPr lang="ru-RU" sz="4800" b="1" dirty="0" smtClean="0">
                <a:latin typeface="Times New Roman" pitchFamily="18" charset="0"/>
                <a:cs typeface="Times New Roman" pitchFamily="18" charset="0"/>
              </a:rPr>
              <a:t> </a:t>
            </a:r>
            <a:r>
              <a:rPr lang="ru-RU" sz="4800" b="1" dirty="0" err="1" smtClean="0">
                <a:latin typeface="Times New Roman" pitchFamily="18" charset="0"/>
                <a:cs typeface="Times New Roman" pitchFamily="18" charset="0"/>
              </a:rPr>
              <a:t>отырады</a:t>
            </a:r>
            <a:r>
              <a:rPr lang="ru-RU" sz="4800" b="1" dirty="0" smtClean="0">
                <a:latin typeface="Times New Roman" pitchFamily="18" charset="0"/>
                <a:cs typeface="Times New Roman" pitchFamily="18" charset="0"/>
              </a:rPr>
              <a:t>. </a:t>
            </a:r>
            <a:r>
              <a:rPr lang="ru-RU" sz="4800" b="1" dirty="0" err="1" smtClean="0">
                <a:latin typeface="Times New Roman" pitchFamily="18" charset="0"/>
                <a:cs typeface="Times New Roman" pitchFamily="18" charset="0"/>
              </a:rPr>
              <a:t>Екіншіден</a:t>
            </a:r>
            <a:r>
              <a:rPr lang="ru-RU" sz="4800" b="1" dirty="0" smtClean="0">
                <a:latin typeface="Times New Roman" pitchFamily="18" charset="0"/>
                <a:cs typeface="Times New Roman" pitchFamily="18" charset="0"/>
              </a:rPr>
              <a:t>, </a:t>
            </a:r>
            <a:r>
              <a:rPr lang="ru-RU" sz="4800" b="1" dirty="0" err="1" smtClean="0">
                <a:latin typeface="Times New Roman" pitchFamily="18" charset="0"/>
                <a:cs typeface="Times New Roman" pitchFamily="18" charset="0"/>
              </a:rPr>
              <a:t>ол</a:t>
            </a:r>
            <a:r>
              <a:rPr lang="ru-RU" sz="4800" b="1" dirty="0" smtClean="0">
                <a:latin typeface="Times New Roman" pitchFamily="18" charset="0"/>
                <a:cs typeface="Times New Roman" pitchFamily="18" charset="0"/>
              </a:rPr>
              <a:t> </a:t>
            </a:r>
            <a:r>
              <a:rPr lang="ru-RU" sz="4800" b="1" dirty="0" err="1" smtClean="0">
                <a:latin typeface="Times New Roman" pitchFamily="18" charset="0"/>
                <a:cs typeface="Times New Roman" pitchFamily="18" charset="0"/>
              </a:rPr>
              <a:t>Македонскийдің бейнесін</a:t>
            </a:r>
            <a:r>
              <a:rPr lang="ru-RU" sz="4800" b="1" dirty="0" smtClean="0">
                <a:latin typeface="Times New Roman" pitchFamily="18" charset="0"/>
                <a:cs typeface="Times New Roman" pitchFamily="18" charset="0"/>
              </a:rPr>
              <a:t> </a:t>
            </a:r>
            <a:r>
              <a:rPr lang="ru-RU" sz="4800" b="1" dirty="0" err="1" smtClean="0">
                <a:latin typeface="Times New Roman" pitchFamily="18" charset="0"/>
                <a:cs typeface="Times New Roman" pitchFamily="18" charset="0"/>
              </a:rPr>
              <a:t>өз деңгейінен әлдеқайда жоғары көтеру үшін Донға апарып</a:t>
            </a:r>
            <a:r>
              <a:rPr lang="ru-RU" sz="4800" b="1" dirty="0" smtClean="0">
                <a:latin typeface="Times New Roman" pitchFamily="18" charset="0"/>
                <a:cs typeface="Times New Roman" pitchFamily="18" charset="0"/>
              </a:rPr>
              <a:t>, </a:t>
            </a:r>
            <a:r>
              <a:rPr lang="ru-RU" sz="4800" b="1" dirty="0" err="1" smtClean="0">
                <a:latin typeface="Times New Roman" pitchFamily="18" charset="0"/>
                <a:cs typeface="Times New Roman" pitchFamily="18" charset="0"/>
              </a:rPr>
              <a:t>Еуропаны</a:t>
            </a:r>
            <a:r>
              <a:rPr lang="ru-RU" sz="4800" b="1" dirty="0" smtClean="0">
                <a:latin typeface="Times New Roman" pitchFamily="18" charset="0"/>
                <a:cs typeface="Times New Roman" pitchFamily="18" charset="0"/>
              </a:rPr>
              <a:t> да </a:t>
            </a:r>
            <a:r>
              <a:rPr lang="ru-RU" sz="4800" b="1" dirty="0" err="1" smtClean="0">
                <a:latin typeface="Times New Roman" pitchFamily="18" charset="0"/>
                <a:cs typeface="Times New Roman" pitchFamily="18" charset="0"/>
              </a:rPr>
              <a:t>жаулап</a:t>
            </a:r>
            <a:r>
              <a:rPr lang="ru-RU" sz="4800" b="1" dirty="0" smtClean="0">
                <a:latin typeface="Times New Roman" pitchFamily="18" charset="0"/>
                <a:cs typeface="Times New Roman" pitchFamily="18" charset="0"/>
              </a:rPr>
              <a:t> </a:t>
            </a:r>
            <a:r>
              <a:rPr lang="ru-RU" sz="4800" b="1" dirty="0" err="1" smtClean="0">
                <a:latin typeface="Times New Roman" pitchFamily="18" charset="0"/>
                <a:cs typeface="Times New Roman" pitchFamily="18" charset="0"/>
              </a:rPr>
              <a:t>алып</a:t>
            </a:r>
            <a:r>
              <a:rPr lang="ru-RU" sz="4800" b="1" dirty="0" smtClean="0">
                <a:latin typeface="Times New Roman" pitchFamily="18" charset="0"/>
                <a:cs typeface="Times New Roman" pitchFamily="18" charset="0"/>
              </a:rPr>
              <a:t> </a:t>
            </a:r>
            <a:r>
              <a:rPr lang="ru-RU" sz="4800" b="1" dirty="0" err="1" smtClean="0">
                <a:latin typeface="Times New Roman" pitchFamily="18" charset="0"/>
                <a:cs typeface="Times New Roman" pitchFamily="18" charset="0"/>
              </a:rPr>
              <a:t>еді</a:t>
            </a:r>
            <a:r>
              <a:rPr lang="ru-RU" sz="4800" b="1" dirty="0" smtClean="0">
                <a:latin typeface="Times New Roman" pitchFamily="18" charset="0"/>
                <a:cs typeface="Times New Roman" pitchFamily="18" charset="0"/>
              </a:rPr>
              <a:t> </a:t>
            </a:r>
            <a:r>
              <a:rPr lang="ru-RU" sz="4800" b="1" dirty="0" err="1" smtClean="0">
                <a:latin typeface="Times New Roman" pitchFamily="18" charset="0"/>
                <a:cs typeface="Times New Roman" pitchFamily="18" charset="0"/>
              </a:rPr>
              <a:t>деген</a:t>
            </a:r>
            <a:r>
              <a:rPr lang="ru-RU" sz="4800" b="1" dirty="0" smtClean="0">
                <a:latin typeface="Times New Roman" pitchFamily="18" charset="0"/>
                <a:cs typeface="Times New Roman" pitchFamily="18" charset="0"/>
              </a:rPr>
              <a:t> </a:t>
            </a:r>
            <a:r>
              <a:rPr lang="ru-RU" sz="4800" b="1" dirty="0" err="1" smtClean="0">
                <a:latin typeface="Times New Roman" pitchFamily="18" charset="0"/>
                <a:cs typeface="Times New Roman" pitchFamily="18" charset="0"/>
              </a:rPr>
              <a:t>ұғым туғызғысы келеді</a:t>
            </a:r>
            <a:r>
              <a:rPr lang="ru-RU" sz="4800" b="1" dirty="0" smtClean="0">
                <a:latin typeface="Times New Roman" pitchFamily="18" charset="0"/>
                <a:cs typeface="Times New Roman" pitchFamily="18" charset="0"/>
              </a:rPr>
              <a:t>. </a:t>
            </a:r>
            <a:r>
              <a:rPr lang="ru-RU" sz="4800" b="1" dirty="0" err="1" smtClean="0">
                <a:latin typeface="Times New Roman" pitchFamily="18" charset="0"/>
                <a:cs typeface="Times New Roman" pitchFamily="18" charset="0"/>
              </a:rPr>
              <a:t>Оның үстіне Кавказды</a:t>
            </a:r>
            <a:r>
              <a:rPr lang="ru-RU" sz="4800" b="1" dirty="0" smtClean="0">
                <a:latin typeface="Times New Roman" pitchFamily="18" charset="0"/>
                <a:cs typeface="Times New Roman" pitchFamily="18" charset="0"/>
              </a:rPr>
              <a:t> </a:t>
            </a:r>
            <a:r>
              <a:rPr lang="ru-RU" sz="4800" b="1" dirty="0" err="1" smtClean="0">
                <a:latin typeface="Times New Roman" pitchFamily="18" charset="0"/>
                <a:cs typeface="Times New Roman" pitchFamily="18" charset="0"/>
              </a:rPr>
              <a:t>атап</a:t>
            </a:r>
            <a:r>
              <a:rPr lang="ru-RU" sz="4800" b="1" dirty="0" smtClean="0">
                <a:latin typeface="Times New Roman" pitchFamily="18" charset="0"/>
                <a:cs typeface="Times New Roman" pitchFamily="18" charset="0"/>
              </a:rPr>
              <a:t> </a:t>
            </a:r>
            <a:r>
              <a:rPr lang="ru-RU" sz="4800" b="1" dirty="0" err="1" smtClean="0">
                <a:latin typeface="Times New Roman" pitchFamily="18" charset="0"/>
                <a:cs typeface="Times New Roman" pitchFamily="18" charset="0"/>
              </a:rPr>
              <a:t>отырғаны баяғы ежелгі</a:t>
            </a:r>
            <a:r>
              <a:rPr lang="ru-RU" sz="4800" b="1" dirty="0" smtClean="0">
                <a:latin typeface="Times New Roman" pitchFamily="18" charset="0"/>
                <a:cs typeface="Times New Roman" pitchFamily="18" charset="0"/>
              </a:rPr>
              <a:t> </a:t>
            </a:r>
            <a:r>
              <a:rPr lang="ru-RU" sz="4800" b="1" dirty="0" err="1" smtClean="0">
                <a:latin typeface="Times New Roman" pitchFamily="18" charset="0"/>
                <a:cs typeface="Times New Roman" pitchFamily="18" charset="0"/>
              </a:rPr>
              <a:t>дүние тарихында</a:t>
            </a:r>
            <a:r>
              <a:rPr lang="ru-RU" sz="4800" b="1" dirty="0" smtClean="0">
                <a:latin typeface="Times New Roman" pitchFamily="18" charset="0"/>
                <a:cs typeface="Times New Roman" pitchFamily="18" charset="0"/>
              </a:rPr>
              <a:t> от </a:t>
            </a:r>
            <a:r>
              <a:rPr lang="ru-RU" sz="4800" b="1" dirty="0" err="1" smtClean="0">
                <a:latin typeface="Times New Roman" pitchFamily="18" charset="0"/>
                <a:cs typeface="Times New Roman" pitchFamily="18" charset="0"/>
              </a:rPr>
              <a:t>иесі</a:t>
            </a:r>
            <a:r>
              <a:rPr lang="ru-RU" sz="4800" b="1" dirty="0" smtClean="0">
                <a:latin typeface="Times New Roman" pitchFamily="18" charset="0"/>
                <a:cs typeface="Times New Roman" pitchFamily="18" charset="0"/>
              </a:rPr>
              <a:t> </a:t>
            </a:r>
            <a:r>
              <a:rPr lang="ru-RU" sz="4800" b="1" dirty="0" err="1" smtClean="0">
                <a:latin typeface="Times New Roman" pitchFamily="18" charset="0"/>
                <a:cs typeface="Times New Roman" pitchFamily="18" charset="0"/>
              </a:rPr>
              <a:t>Прометейдің сол</a:t>
            </a:r>
            <a:r>
              <a:rPr lang="ru-RU" sz="4800" b="1" dirty="0" smtClean="0">
                <a:latin typeface="Times New Roman" pitchFamily="18" charset="0"/>
                <a:cs typeface="Times New Roman" pitchFamily="18" charset="0"/>
              </a:rPr>
              <a:t> </a:t>
            </a:r>
            <a:r>
              <a:rPr lang="ru-RU" sz="4800" b="1" dirty="0" err="1" smtClean="0">
                <a:latin typeface="Times New Roman" pitchFamily="18" charset="0"/>
                <a:cs typeface="Times New Roman" pitchFamily="18" charset="0"/>
              </a:rPr>
              <a:t>заманда</a:t>
            </a:r>
            <a:r>
              <a:rPr lang="ru-RU" sz="4800" b="1" dirty="0" smtClean="0">
                <a:latin typeface="Times New Roman" pitchFamily="18" charset="0"/>
                <a:cs typeface="Times New Roman" pitchFamily="18" charset="0"/>
              </a:rPr>
              <a:t> </a:t>
            </a:r>
            <a:r>
              <a:rPr lang="ru-RU" sz="4800" b="1" dirty="0" err="1" smtClean="0">
                <a:latin typeface="Times New Roman" pitchFamily="18" charset="0"/>
                <a:cs typeface="Times New Roman" pitchFamily="18" charset="0"/>
              </a:rPr>
              <a:t>жердің шеті</a:t>
            </a:r>
            <a:r>
              <a:rPr lang="ru-RU" sz="4800" b="1" dirty="0" smtClean="0">
                <a:latin typeface="Times New Roman" pitchFamily="18" charset="0"/>
                <a:cs typeface="Times New Roman" pitchFamily="18" charset="0"/>
              </a:rPr>
              <a:t> </a:t>
            </a:r>
            <a:r>
              <a:rPr lang="ru-RU" sz="4800" b="1" dirty="0" err="1" smtClean="0">
                <a:latin typeface="Times New Roman" pitchFamily="18" charset="0"/>
                <a:cs typeface="Times New Roman" pitchFamily="18" charset="0"/>
              </a:rPr>
              <a:t>саналатын</a:t>
            </a:r>
            <a:r>
              <a:rPr lang="ru-RU" sz="4800" b="1" dirty="0" smtClean="0">
                <a:latin typeface="Times New Roman" pitchFamily="18" charset="0"/>
                <a:cs typeface="Times New Roman" pitchFamily="18" charset="0"/>
              </a:rPr>
              <a:t> Кавказ </a:t>
            </a:r>
            <a:r>
              <a:rPr lang="ru-RU" sz="4800" b="1" dirty="0" err="1" smtClean="0">
                <a:latin typeface="Times New Roman" pitchFamily="18" charset="0"/>
                <a:cs typeface="Times New Roman" pitchFamily="18" charset="0"/>
              </a:rPr>
              <a:t>тауында</a:t>
            </a:r>
            <a:r>
              <a:rPr lang="ru-RU" sz="4800" b="1" dirty="0" smtClean="0">
                <a:latin typeface="Times New Roman" pitchFamily="18" charset="0"/>
                <a:cs typeface="Times New Roman" pitchFamily="18" charset="0"/>
              </a:rPr>
              <a:t> </a:t>
            </a:r>
            <a:r>
              <a:rPr lang="ru-RU" sz="4800" b="1" dirty="0" err="1" smtClean="0">
                <a:latin typeface="Times New Roman" pitchFamily="18" charset="0"/>
                <a:cs typeface="Times New Roman" pitchFamily="18" charset="0"/>
              </a:rPr>
              <a:t>құрсауланып тасталғанын есте</a:t>
            </a:r>
            <a:r>
              <a:rPr lang="ru-RU" sz="4800" b="1" dirty="0" smtClean="0">
                <a:latin typeface="Times New Roman" pitchFamily="18" charset="0"/>
                <a:cs typeface="Times New Roman" pitchFamily="18" charset="0"/>
              </a:rPr>
              <a:t> </a:t>
            </a:r>
            <a:r>
              <a:rPr lang="ru-RU" sz="4800" b="1" dirty="0" err="1" smtClean="0">
                <a:latin typeface="Times New Roman" pitchFamily="18" charset="0"/>
                <a:cs typeface="Times New Roman" pitchFamily="18" charset="0"/>
              </a:rPr>
              <a:t>сақтау керек</a:t>
            </a:r>
            <a:r>
              <a:rPr lang="ru-RU" sz="4800" b="1" dirty="0" smtClean="0">
                <a:latin typeface="Times New Roman" pitchFamily="18" charset="0"/>
                <a:cs typeface="Times New Roman" pitchFamily="18" charset="0"/>
              </a:rPr>
              <a:t>. </a:t>
            </a:r>
            <a:r>
              <a:rPr lang="ru-RU" sz="4800" b="1" dirty="0" err="1" smtClean="0">
                <a:latin typeface="Times New Roman" pitchFamily="18" charset="0"/>
                <a:cs typeface="Times New Roman" pitchFamily="18" charset="0"/>
              </a:rPr>
              <a:t>Осылайша</a:t>
            </a:r>
            <a:r>
              <a:rPr lang="ru-RU" sz="4800" b="1" dirty="0" smtClean="0">
                <a:latin typeface="Times New Roman" pitchFamily="18" charset="0"/>
                <a:cs typeface="Times New Roman" pitchFamily="18" charset="0"/>
              </a:rPr>
              <a:t> </a:t>
            </a:r>
            <a:r>
              <a:rPr lang="ru-RU" sz="4800" b="1" dirty="0" err="1" smtClean="0">
                <a:latin typeface="Times New Roman" pitchFamily="18" charset="0"/>
                <a:cs typeface="Times New Roman" pitchFamily="18" charset="0"/>
              </a:rPr>
              <a:t>Македонскийдің абыройын</a:t>
            </a:r>
            <a:r>
              <a:rPr lang="ru-RU" sz="4800" b="1" dirty="0" smtClean="0">
                <a:latin typeface="Times New Roman" pitchFamily="18" charset="0"/>
                <a:cs typeface="Times New Roman" pitchFamily="18" charset="0"/>
              </a:rPr>
              <a:t> </a:t>
            </a:r>
            <a:r>
              <a:rPr lang="ru-RU" sz="4800" b="1" dirty="0" err="1" smtClean="0">
                <a:latin typeface="Times New Roman" pitchFamily="18" charset="0"/>
                <a:cs typeface="Times New Roman" pitchFamily="18" charset="0"/>
              </a:rPr>
              <a:t>артқыза түспек болған.</a:t>
            </a:r>
            <a:endParaRPr lang="ru-RU" sz="4800" b="1" dirty="0" smtClean="0">
              <a:latin typeface="Times New Roman" pitchFamily="18" charset="0"/>
              <a:cs typeface="Times New Roman" pitchFamily="18" charset="0"/>
            </a:endParaRPr>
          </a:p>
          <a:p>
            <a:endParaRPr lang="ru-RU" b="1" dirty="0"/>
          </a:p>
        </p:txBody>
      </p:sp>
      <p:pic>
        <p:nvPicPr>
          <p:cNvPr id="4" name="Picture 2" descr="C:\Documents and Settings\Admin\Рабочий стол\300px-Bust_Alexander_BM_1857.jpg"/>
          <p:cNvPicPr>
            <a:picLocks noChangeAspect="1" noChangeArrowheads="1"/>
          </p:cNvPicPr>
          <p:nvPr/>
        </p:nvPicPr>
        <p:blipFill>
          <a:blip r:embed="rId21" cstate="print"/>
          <a:srcRect/>
          <a:stretch>
            <a:fillRect/>
          </a:stretch>
        </p:blipFill>
        <p:spPr bwMode="auto">
          <a:xfrm>
            <a:off x="7452320" y="0"/>
            <a:ext cx="1691680" cy="1556792"/>
          </a:xfrm>
          <a:prstGeom prst="rect">
            <a:avLst/>
          </a:prstGeom>
          <a:noFill/>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3"/>
          <p:cNvGrpSpPr>
            <a:grpSpLocks/>
          </p:cNvGrpSpPr>
          <p:nvPr/>
        </p:nvGrpSpPr>
        <p:grpSpPr bwMode="auto">
          <a:xfrm>
            <a:off x="2123728" y="1124744"/>
            <a:ext cx="762000" cy="936103"/>
            <a:chOff x="1110" y="2656"/>
            <a:chExt cx="1549" cy="1351"/>
          </a:xfrm>
        </p:grpSpPr>
        <p:sp>
          <p:nvSpPr>
            <p:cNvPr id="31780" name="AutoShape 4"/>
            <p:cNvSpPr>
              <a:spLocks noChangeArrowheads="1"/>
            </p:cNvSpPr>
            <p:nvPr/>
          </p:nvSpPr>
          <p:spPr bwMode="gray">
            <a:xfrm>
              <a:off x="1123" y="2679"/>
              <a:ext cx="1536" cy="1328"/>
            </a:xfrm>
            <a:prstGeom prst="hexagon">
              <a:avLst>
                <a:gd name="adj" fmla="val 28916"/>
                <a:gd name="vf" fmla="val 115470"/>
              </a:avLst>
            </a:prstGeom>
            <a:solidFill>
              <a:srgbClr val="808080"/>
            </a:solidFill>
            <a:ln w="9525">
              <a:noFill/>
              <a:miter lim="800000"/>
              <a:headEnd/>
              <a:tailEnd/>
            </a:ln>
          </p:spPr>
          <p:txBody>
            <a:bodyPr wrap="none" anchor="ctr"/>
            <a:lstStyle/>
            <a:p>
              <a:endParaRPr lang="ru-RU"/>
            </a:p>
          </p:txBody>
        </p:sp>
        <p:sp>
          <p:nvSpPr>
            <p:cNvPr id="31781" name="AutoShape 5"/>
            <p:cNvSpPr>
              <a:spLocks noChangeArrowheads="1"/>
            </p:cNvSpPr>
            <p:nvPr/>
          </p:nvSpPr>
          <p:spPr bwMode="gray">
            <a:xfrm>
              <a:off x="1110" y="2656"/>
              <a:ext cx="1536" cy="1328"/>
            </a:xfrm>
            <a:prstGeom prst="hexagon">
              <a:avLst>
                <a:gd name="adj" fmla="val 28916"/>
                <a:gd name="vf" fmla="val 115470"/>
              </a:avLst>
            </a:prstGeom>
            <a:gradFill rotWithShape="1">
              <a:gsLst>
                <a:gs pos="0">
                  <a:srgbClr val="E6E6E6"/>
                </a:gs>
                <a:gs pos="7500">
                  <a:srgbClr val="7D8496"/>
                </a:gs>
                <a:gs pos="26500">
                  <a:srgbClr val="E6E6E6"/>
                </a:gs>
                <a:gs pos="34000">
                  <a:srgbClr val="7D8496"/>
                </a:gs>
                <a:gs pos="46500">
                  <a:srgbClr val="E6E6E6"/>
                </a:gs>
                <a:gs pos="50000">
                  <a:srgbClr val="FFFFFF"/>
                </a:gs>
                <a:gs pos="53500">
                  <a:srgbClr val="E6E6E6"/>
                </a:gs>
                <a:gs pos="66000">
                  <a:srgbClr val="7D8496"/>
                </a:gs>
                <a:gs pos="73500">
                  <a:srgbClr val="E6E6E6"/>
                </a:gs>
                <a:gs pos="92500">
                  <a:srgbClr val="7D8496"/>
                </a:gs>
                <a:gs pos="100000">
                  <a:srgbClr val="E6E6E6"/>
                </a:gs>
              </a:gsLst>
              <a:lin ang="2700000" scaled="1"/>
            </a:gradFill>
            <a:ln w="9525">
              <a:solidFill>
                <a:srgbClr val="C0C0C0"/>
              </a:solidFill>
              <a:miter lim="800000"/>
              <a:headEnd/>
              <a:tailEnd/>
            </a:ln>
          </p:spPr>
          <p:txBody>
            <a:bodyPr wrap="none" anchor="ctr"/>
            <a:lstStyle/>
            <a:p>
              <a:endParaRPr lang="ru-RU"/>
            </a:p>
          </p:txBody>
        </p:sp>
        <p:sp>
          <p:nvSpPr>
            <p:cNvPr id="40966" name="AutoShape 6"/>
            <p:cNvSpPr>
              <a:spLocks noChangeArrowheads="1"/>
            </p:cNvSpPr>
            <p:nvPr/>
          </p:nvSpPr>
          <p:spPr bwMode="gray">
            <a:xfrm>
              <a:off x="1200" y="2737"/>
              <a:ext cx="1349" cy="1167"/>
            </a:xfrm>
            <a:prstGeom prst="hexagon">
              <a:avLst>
                <a:gd name="adj" fmla="val 28896"/>
                <a:gd name="vf" fmla="val 115470"/>
              </a:avLst>
            </a:prstGeom>
            <a:gradFill rotWithShape="1">
              <a:gsLst>
                <a:gs pos="0">
                  <a:schemeClr val="hlink">
                    <a:gamma/>
                    <a:shade val="46275"/>
                    <a:invGamma/>
                  </a:schemeClr>
                </a:gs>
                <a:gs pos="100000">
                  <a:schemeClr val="hlink"/>
                </a:gs>
              </a:gsLst>
              <a:lin ang="2700000" scaled="1"/>
            </a:gradFill>
            <a:ln w="9525">
              <a:solidFill>
                <a:schemeClr val="tx1"/>
              </a:solidFill>
              <a:miter lim="800000"/>
              <a:headEnd/>
              <a:tailEnd/>
            </a:ln>
            <a:effectLst/>
          </p:spPr>
          <p:txBody>
            <a:bodyPr wrap="none" anchor="ctr"/>
            <a:lstStyle/>
            <a:p>
              <a:pPr>
                <a:defRPr/>
              </a:pPr>
              <a:endParaRPr lang="ru-RU"/>
            </a:p>
          </p:txBody>
        </p:sp>
      </p:grpSp>
      <p:grpSp>
        <p:nvGrpSpPr>
          <p:cNvPr id="3" name="Group 7"/>
          <p:cNvGrpSpPr>
            <a:grpSpLocks/>
          </p:cNvGrpSpPr>
          <p:nvPr/>
        </p:nvGrpSpPr>
        <p:grpSpPr bwMode="auto">
          <a:xfrm>
            <a:off x="2123728" y="2420888"/>
            <a:ext cx="762000" cy="852537"/>
            <a:chOff x="3174" y="2656"/>
            <a:chExt cx="1549" cy="1351"/>
          </a:xfrm>
        </p:grpSpPr>
        <p:sp>
          <p:nvSpPr>
            <p:cNvPr id="31777" name="AutoShape 8"/>
            <p:cNvSpPr>
              <a:spLocks noChangeArrowheads="1"/>
            </p:cNvSpPr>
            <p:nvPr/>
          </p:nvSpPr>
          <p:spPr bwMode="gray">
            <a:xfrm>
              <a:off x="3187" y="2679"/>
              <a:ext cx="1536" cy="1328"/>
            </a:xfrm>
            <a:prstGeom prst="hexagon">
              <a:avLst>
                <a:gd name="adj" fmla="val 28916"/>
                <a:gd name="vf" fmla="val 115470"/>
              </a:avLst>
            </a:prstGeom>
            <a:solidFill>
              <a:srgbClr val="808080"/>
            </a:solidFill>
            <a:ln w="9525">
              <a:noFill/>
              <a:miter lim="800000"/>
              <a:headEnd/>
              <a:tailEnd/>
            </a:ln>
          </p:spPr>
          <p:txBody>
            <a:bodyPr wrap="none" anchor="ctr"/>
            <a:lstStyle/>
            <a:p>
              <a:endParaRPr lang="ru-RU"/>
            </a:p>
          </p:txBody>
        </p:sp>
        <p:sp>
          <p:nvSpPr>
            <p:cNvPr id="31778" name="AutoShape 9"/>
            <p:cNvSpPr>
              <a:spLocks noChangeArrowheads="1"/>
            </p:cNvSpPr>
            <p:nvPr/>
          </p:nvSpPr>
          <p:spPr bwMode="gray">
            <a:xfrm>
              <a:off x="3174" y="2656"/>
              <a:ext cx="1536" cy="1328"/>
            </a:xfrm>
            <a:prstGeom prst="hexagon">
              <a:avLst>
                <a:gd name="adj" fmla="val 28916"/>
                <a:gd name="vf" fmla="val 115470"/>
              </a:avLst>
            </a:prstGeom>
            <a:gradFill rotWithShape="1">
              <a:gsLst>
                <a:gs pos="0">
                  <a:srgbClr val="E6E6E6"/>
                </a:gs>
                <a:gs pos="7500">
                  <a:srgbClr val="7D8496"/>
                </a:gs>
                <a:gs pos="26500">
                  <a:srgbClr val="E6E6E6"/>
                </a:gs>
                <a:gs pos="34000">
                  <a:srgbClr val="7D8496"/>
                </a:gs>
                <a:gs pos="46500">
                  <a:srgbClr val="E6E6E6"/>
                </a:gs>
                <a:gs pos="50000">
                  <a:srgbClr val="FFFFFF"/>
                </a:gs>
                <a:gs pos="53500">
                  <a:srgbClr val="E6E6E6"/>
                </a:gs>
                <a:gs pos="66000">
                  <a:srgbClr val="7D8496"/>
                </a:gs>
                <a:gs pos="73500">
                  <a:srgbClr val="E6E6E6"/>
                </a:gs>
                <a:gs pos="92500">
                  <a:srgbClr val="7D8496"/>
                </a:gs>
                <a:gs pos="100000">
                  <a:srgbClr val="E6E6E6"/>
                </a:gs>
              </a:gsLst>
              <a:lin ang="2700000" scaled="1"/>
            </a:gradFill>
            <a:ln w="9525">
              <a:solidFill>
                <a:srgbClr val="C0C0C0"/>
              </a:solidFill>
              <a:miter lim="800000"/>
              <a:headEnd/>
              <a:tailEnd/>
            </a:ln>
          </p:spPr>
          <p:txBody>
            <a:bodyPr wrap="none" anchor="ctr"/>
            <a:lstStyle/>
            <a:p>
              <a:endParaRPr lang="ru-RU"/>
            </a:p>
          </p:txBody>
        </p:sp>
        <p:sp>
          <p:nvSpPr>
            <p:cNvPr id="40970" name="AutoShape 10"/>
            <p:cNvSpPr>
              <a:spLocks noChangeArrowheads="1"/>
            </p:cNvSpPr>
            <p:nvPr/>
          </p:nvSpPr>
          <p:spPr bwMode="gray">
            <a:xfrm>
              <a:off x="3264" y="2737"/>
              <a:ext cx="1349" cy="1167"/>
            </a:xfrm>
            <a:prstGeom prst="hexagon">
              <a:avLst>
                <a:gd name="adj" fmla="val 28896"/>
                <a:gd name="vf" fmla="val 115470"/>
              </a:avLst>
            </a:prstGeom>
            <a:gradFill rotWithShape="1">
              <a:gsLst>
                <a:gs pos="0">
                  <a:schemeClr val="accent1">
                    <a:gamma/>
                    <a:shade val="46275"/>
                    <a:invGamma/>
                  </a:schemeClr>
                </a:gs>
                <a:gs pos="100000">
                  <a:schemeClr val="accent1"/>
                </a:gs>
              </a:gsLst>
              <a:lin ang="2700000" scaled="1"/>
            </a:gradFill>
            <a:ln w="9525">
              <a:solidFill>
                <a:schemeClr val="tx1"/>
              </a:solidFill>
              <a:miter lim="800000"/>
              <a:headEnd/>
              <a:tailEnd/>
            </a:ln>
            <a:effectLst/>
          </p:spPr>
          <p:txBody>
            <a:bodyPr wrap="none" anchor="ctr"/>
            <a:lstStyle/>
            <a:p>
              <a:pPr>
                <a:defRPr/>
              </a:pPr>
              <a:endParaRPr lang="ru-RU"/>
            </a:p>
          </p:txBody>
        </p:sp>
      </p:grpSp>
      <p:sp>
        <p:nvSpPr>
          <p:cNvPr id="31750" name="Text Box 13"/>
          <p:cNvSpPr txBox="1">
            <a:spLocks noChangeArrowheads="1"/>
          </p:cNvSpPr>
          <p:nvPr/>
        </p:nvSpPr>
        <p:spPr bwMode="gray">
          <a:xfrm>
            <a:off x="2333625" y="1268760"/>
            <a:ext cx="354013" cy="461665"/>
          </a:xfrm>
          <a:prstGeom prst="rect">
            <a:avLst/>
          </a:prstGeom>
          <a:noFill/>
          <a:ln w="9525" algn="ctr">
            <a:noFill/>
            <a:miter lim="800000"/>
            <a:headEnd/>
            <a:tailEnd/>
          </a:ln>
        </p:spPr>
        <p:txBody>
          <a:bodyPr wrap="square">
            <a:spAutoFit/>
          </a:bodyPr>
          <a:lstStyle/>
          <a:p>
            <a:pPr algn="ctr" eaLnBrk="0" hangingPunct="0"/>
            <a:r>
              <a:rPr lang="en-US" sz="2400" b="1" dirty="0">
                <a:solidFill>
                  <a:schemeClr val="bg1"/>
                </a:solidFill>
              </a:rPr>
              <a:t>1</a:t>
            </a:r>
          </a:p>
        </p:txBody>
      </p:sp>
      <p:sp>
        <p:nvSpPr>
          <p:cNvPr id="31752" name="Text Box 16"/>
          <p:cNvSpPr txBox="1">
            <a:spLocks noChangeArrowheads="1"/>
          </p:cNvSpPr>
          <p:nvPr/>
        </p:nvSpPr>
        <p:spPr bwMode="gray">
          <a:xfrm>
            <a:off x="2333625" y="2706688"/>
            <a:ext cx="354013" cy="457200"/>
          </a:xfrm>
          <a:prstGeom prst="rect">
            <a:avLst/>
          </a:prstGeom>
          <a:noFill/>
          <a:ln w="9525" algn="ctr">
            <a:noFill/>
            <a:miter lim="800000"/>
            <a:headEnd/>
            <a:tailEnd/>
          </a:ln>
        </p:spPr>
        <p:txBody>
          <a:bodyPr wrap="none">
            <a:spAutoFit/>
          </a:bodyPr>
          <a:lstStyle/>
          <a:p>
            <a:pPr algn="ctr" eaLnBrk="0" hangingPunct="0"/>
            <a:r>
              <a:rPr lang="ru-RU" sz="2400" b="1">
                <a:solidFill>
                  <a:schemeClr val="bg1"/>
                </a:solidFill>
              </a:rPr>
              <a:t>2</a:t>
            </a:r>
            <a:endParaRPr lang="en-US" sz="2400" b="1">
              <a:solidFill>
                <a:schemeClr val="bg1"/>
              </a:solidFill>
            </a:endParaRPr>
          </a:p>
        </p:txBody>
      </p:sp>
      <p:grpSp>
        <p:nvGrpSpPr>
          <p:cNvPr id="4" name="Group 17"/>
          <p:cNvGrpSpPr>
            <a:grpSpLocks/>
          </p:cNvGrpSpPr>
          <p:nvPr/>
        </p:nvGrpSpPr>
        <p:grpSpPr bwMode="auto">
          <a:xfrm>
            <a:off x="2136775" y="3861048"/>
            <a:ext cx="762000" cy="864096"/>
            <a:chOff x="1110" y="2656"/>
            <a:chExt cx="1549" cy="1351"/>
          </a:xfrm>
        </p:grpSpPr>
        <p:sp>
          <p:nvSpPr>
            <p:cNvPr id="31774" name="AutoShape 18"/>
            <p:cNvSpPr>
              <a:spLocks noChangeArrowheads="1"/>
            </p:cNvSpPr>
            <p:nvPr/>
          </p:nvSpPr>
          <p:spPr bwMode="gray">
            <a:xfrm>
              <a:off x="1123" y="2679"/>
              <a:ext cx="1536" cy="1328"/>
            </a:xfrm>
            <a:prstGeom prst="hexagon">
              <a:avLst>
                <a:gd name="adj" fmla="val 28916"/>
                <a:gd name="vf" fmla="val 115470"/>
              </a:avLst>
            </a:prstGeom>
            <a:solidFill>
              <a:srgbClr val="808080"/>
            </a:solidFill>
            <a:ln w="9525">
              <a:noFill/>
              <a:miter lim="800000"/>
              <a:headEnd/>
              <a:tailEnd/>
            </a:ln>
          </p:spPr>
          <p:txBody>
            <a:bodyPr wrap="none" anchor="ctr"/>
            <a:lstStyle/>
            <a:p>
              <a:endParaRPr lang="ru-RU"/>
            </a:p>
          </p:txBody>
        </p:sp>
        <p:sp>
          <p:nvSpPr>
            <p:cNvPr id="31775" name="AutoShape 19"/>
            <p:cNvSpPr>
              <a:spLocks noChangeArrowheads="1"/>
            </p:cNvSpPr>
            <p:nvPr/>
          </p:nvSpPr>
          <p:spPr bwMode="gray">
            <a:xfrm>
              <a:off x="1110" y="2656"/>
              <a:ext cx="1536" cy="1328"/>
            </a:xfrm>
            <a:prstGeom prst="hexagon">
              <a:avLst>
                <a:gd name="adj" fmla="val 28916"/>
                <a:gd name="vf" fmla="val 115470"/>
              </a:avLst>
            </a:prstGeom>
            <a:gradFill rotWithShape="1">
              <a:gsLst>
                <a:gs pos="0">
                  <a:srgbClr val="E6E6E6"/>
                </a:gs>
                <a:gs pos="7500">
                  <a:srgbClr val="7D8496"/>
                </a:gs>
                <a:gs pos="26500">
                  <a:srgbClr val="E6E6E6"/>
                </a:gs>
                <a:gs pos="34000">
                  <a:srgbClr val="7D8496"/>
                </a:gs>
                <a:gs pos="46500">
                  <a:srgbClr val="E6E6E6"/>
                </a:gs>
                <a:gs pos="50000">
                  <a:srgbClr val="FFFFFF"/>
                </a:gs>
                <a:gs pos="53500">
                  <a:srgbClr val="E6E6E6"/>
                </a:gs>
                <a:gs pos="66000">
                  <a:srgbClr val="7D8496"/>
                </a:gs>
                <a:gs pos="73500">
                  <a:srgbClr val="E6E6E6"/>
                </a:gs>
                <a:gs pos="92500">
                  <a:srgbClr val="7D8496"/>
                </a:gs>
                <a:gs pos="100000">
                  <a:srgbClr val="E6E6E6"/>
                </a:gs>
              </a:gsLst>
              <a:lin ang="2700000" scaled="1"/>
            </a:gradFill>
            <a:ln w="9525">
              <a:solidFill>
                <a:srgbClr val="C0C0C0"/>
              </a:solidFill>
              <a:miter lim="800000"/>
              <a:headEnd/>
              <a:tailEnd/>
            </a:ln>
          </p:spPr>
          <p:txBody>
            <a:bodyPr wrap="none" anchor="ctr"/>
            <a:lstStyle/>
            <a:p>
              <a:endParaRPr lang="ru-RU"/>
            </a:p>
          </p:txBody>
        </p:sp>
        <p:sp>
          <p:nvSpPr>
            <p:cNvPr id="40980" name="AutoShape 20"/>
            <p:cNvSpPr>
              <a:spLocks noChangeArrowheads="1"/>
            </p:cNvSpPr>
            <p:nvPr/>
          </p:nvSpPr>
          <p:spPr bwMode="gray">
            <a:xfrm>
              <a:off x="1200" y="2737"/>
              <a:ext cx="1349" cy="1167"/>
            </a:xfrm>
            <a:prstGeom prst="hexagon">
              <a:avLst>
                <a:gd name="adj" fmla="val 28896"/>
                <a:gd name="vf" fmla="val 115470"/>
              </a:avLst>
            </a:prstGeom>
            <a:gradFill rotWithShape="1">
              <a:gsLst>
                <a:gs pos="0">
                  <a:schemeClr val="hlink">
                    <a:gamma/>
                    <a:shade val="46275"/>
                    <a:invGamma/>
                  </a:schemeClr>
                </a:gs>
                <a:gs pos="100000">
                  <a:schemeClr val="hlink"/>
                </a:gs>
              </a:gsLst>
              <a:lin ang="2700000" scaled="1"/>
            </a:gradFill>
            <a:ln w="9525">
              <a:solidFill>
                <a:schemeClr val="tx1"/>
              </a:solidFill>
              <a:miter lim="800000"/>
              <a:headEnd/>
              <a:tailEnd/>
            </a:ln>
            <a:effectLst/>
          </p:spPr>
          <p:txBody>
            <a:bodyPr wrap="none" anchor="ctr"/>
            <a:lstStyle/>
            <a:p>
              <a:pPr>
                <a:defRPr/>
              </a:pPr>
              <a:endParaRPr lang="ru-RU"/>
            </a:p>
          </p:txBody>
        </p:sp>
      </p:grpSp>
      <p:sp>
        <p:nvSpPr>
          <p:cNvPr id="31756" name="Text Box 27"/>
          <p:cNvSpPr txBox="1">
            <a:spLocks noChangeArrowheads="1"/>
          </p:cNvSpPr>
          <p:nvPr/>
        </p:nvSpPr>
        <p:spPr bwMode="gray">
          <a:xfrm>
            <a:off x="2333625" y="3933056"/>
            <a:ext cx="354013" cy="461665"/>
          </a:xfrm>
          <a:prstGeom prst="rect">
            <a:avLst/>
          </a:prstGeom>
          <a:noFill/>
          <a:ln w="9525" algn="ctr">
            <a:noFill/>
            <a:miter lim="800000"/>
            <a:headEnd/>
            <a:tailEnd/>
          </a:ln>
        </p:spPr>
        <p:txBody>
          <a:bodyPr wrap="square">
            <a:spAutoFit/>
          </a:bodyPr>
          <a:lstStyle/>
          <a:p>
            <a:pPr algn="ctr" eaLnBrk="0" hangingPunct="0"/>
            <a:r>
              <a:rPr lang="ru-RU" sz="2400" b="1" dirty="0">
                <a:solidFill>
                  <a:schemeClr val="bg1"/>
                </a:solidFill>
              </a:rPr>
              <a:t>3</a:t>
            </a:r>
            <a:endParaRPr lang="en-US" sz="2400" b="1" dirty="0">
              <a:solidFill>
                <a:schemeClr val="bg1"/>
              </a:solidFill>
            </a:endParaRPr>
          </a:p>
        </p:txBody>
      </p:sp>
      <p:sp>
        <p:nvSpPr>
          <p:cNvPr id="40" name="Заголовок 1"/>
          <p:cNvSpPr txBox="1">
            <a:spLocks/>
          </p:cNvSpPr>
          <p:nvPr/>
        </p:nvSpPr>
        <p:spPr bwMode="white">
          <a:xfrm>
            <a:off x="1285875" y="500063"/>
            <a:ext cx="6819900" cy="487362"/>
          </a:xfrm>
          <a:prstGeom prst="rect">
            <a:avLst/>
          </a:prstGeom>
          <a:noFill/>
          <a:ln w="9525">
            <a:noFill/>
            <a:miter lim="800000"/>
            <a:headEnd/>
            <a:tailEnd/>
          </a:ln>
          <a:effectLst/>
        </p:spPr>
        <p:txBody>
          <a:bodyPr anchor="ctr"/>
          <a:lstStyle/>
          <a:p>
            <a:pPr algn="ctr">
              <a:defRPr/>
            </a:pPr>
            <a:endParaRPr lang="ru-RU" sz="3600" b="1" kern="0" dirty="0">
              <a:solidFill>
                <a:srgbClr val="C00000"/>
              </a:solidFill>
              <a:latin typeface="+mj-lt"/>
              <a:ea typeface="+mj-ea"/>
              <a:cs typeface="+mj-cs"/>
            </a:endParaRPr>
          </a:p>
        </p:txBody>
      </p:sp>
      <p:grpSp>
        <p:nvGrpSpPr>
          <p:cNvPr id="5" name="Group 17"/>
          <p:cNvGrpSpPr>
            <a:grpSpLocks/>
          </p:cNvGrpSpPr>
          <p:nvPr/>
        </p:nvGrpSpPr>
        <p:grpSpPr bwMode="auto">
          <a:xfrm>
            <a:off x="2136775" y="5301209"/>
            <a:ext cx="762000" cy="936104"/>
            <a:chOff x="1110" y="2656"/>
            <a:chExt cx="1549" cy="1351"/>
          </a:xfrm>
        </p:grpSpPr>
        <p:sp>
          <p:nvSpPr>
            <p:cNvPr id="31768" name="AutoShape 18"/>
            <p:cNvSpPr>
              <a:spLocks noChangeArrowheads="1"/>
            </p:cNvSpPr>
            <p:nvPr/>
          </p:nvSpPr>
          <p:spPr bwMode="gray">
            <a:xfrm>
              <a:off x="1123" y="2679"/>
              <a:ext cx="1536" cy="1328"/>
            </a:xfrm>
            <a:prstGeom prst="hexagon">
              <a:avLst>
                <a:gd name="adj" fmla="val 28916"/>
                <a:gd name="vf" fmla="val 115470"/>
              </a:avLst>
            </a:prstGeom>
            <a:solidFill>
              <a:srgbClr val="808080"/>
            </a:solidFill>
            <a:ln w="9525">
              <a:noFill/>
              <a:miter lim="800000"/>
              <a:headEnd/>
              <a:tailEnd/>
            </a:ln>
          </p:spPr>
          <p:txBody>
            <a:bodyPr wrap="none" anchor="ctr"/>
            <a:lstStyle/>
            <a:p>
              <a:endParaRPr lang="ru-RU"/>
            </a:p>
          </p:txBody>
        </p:sp>
        <p:sp>
          <p:nvSpPr>
            <p:cNvPr id="31769" name="AutoShape 19"/>
            <p:cNvSpPr>
              <a:spLocks noChangeArrowheads="1"/>
            </p:cNvSpPr>
            <p:nvPr/>
          </p:nvSpPr>
          <p:spPr bwMode="gray">
            <a:xfrm>
              <a:off x="1110" y="2656"/>
              <a:ext cx="1536" cy="1328"/>
            </a:xfrm>
            <a:prstGeom prst="hexagon">
              <a:avLst>
                <a:gd name="adj" fmla="val 28916"/>
                <a:gd name="vf" fmla="val 115470"/>
              </a:avLst>
            </a:prstGeom>
            <a:gradFill rotWithShape="1">
              <a:gsLst>
                <a:gs pos="0">
                  <a:srgbClr val="E6E6E6"/>
                </a:gs>
                <a:gs pos="7500">
                  <a:srgbClr val="7D8496"/>
                </a:gs>
                <a:gs pos="26500">
                  <a:srgbClr val="E6E6E6"/>
                </a:gs>
                <a:gs pos="34000">
                  <a:srgbClr val="7D8496"/>
                </a:gs>
                <a:gs pos="46500">
                  <a:srgbClr val="E6E6E6"/>
                </a:gs>
                <a:gs pos="50000">
                  <a:srgbClr val="FFFFFF"/>
                </a:gs>
                <a:gs pos="53500">
                  <a:srgbClr val="E6E6E6"/>
                </a:gs>
                <a:gs pos="66000">
                  <a:srgbClr val="7D8496"/>
                </a:gs>
                <a:gs pos="73500">
                  <a:srgbClr val="E6E6E6"/>
                </a:gs>
                <a:gs pos="92500">
                  <a:srgbClr val="7D8496"/>
                </a:gs>
                <a:gs pos="100000">
                  <a:srgbClr val="E6E6E6"/>
                </a:gs>
              </a:gsLst>
              <a:lin ang="2700000" scaled="1"/>
            </a:gradFill>
            <a:ln w="9525">
              <a:solidFill>
                <a:srgbClr val="C0C0C0"/>
              </a:solidFill>
              <a:miter lim="800000"/>
              <a:headEnd/>
              <a:tailEnd/>
            </a:ln>
          </p:spPr>
          <p:txBody>
            <a:bodyPr wrap="none" anchor="ctr"/>
            <a:lstStyle/>
            <a:p>
              <a:endParaRPr lang="ru-RU"/>
            </a:p>
          </p:txBody>
        </p:sp>
        <p:sp>
          <p:nvSpPr>
            <p:cNvPr id="63" name="AutoShape 20"/>
            <p:cNvSpPr>
              <a:spLocks noChangeArrowheads="1"/>
            </p:cNvSpPr>
            <p:nvPr/>
          </p:nvSpPr>
          <p:spPr bwMode="gray">
            <a:xfrm>
              <a:off x="1200" y="2737"/>
              <a:ext cx="1349" cy="1167"/>
            </a:xfrm>
            <a:prstGeom prst="hexagon">
              <a:avLst>
                <a:gd name="adj" fmla="val 28896"/>
                <a:gd name="vf" fmla="val 115470"/>
              </a:avLst>
            </a:prstGeom>
            <a:gradFill rotWithShape="1">
              <a:gsLst>
                <a:gs pos="0">
                  <a:schemeClr val="hlink">
                    <a:gamma/>
                    <a:shade val="46275"/>
                    <a:invGamma/>
                  </a:schemeClr>
                </a:gs>
                <a:gs pos="100000">
                  <a:schemeClr val="hlink"/>
                </a:gs>
              </a:gsLst>
              <a:lin ang="2700000" scaled="1"/>
            </a:gradFill>
            <a:ln w="9525">
              <a:solidFill>
                <a:schemeClr val="tx1"/>
              </a:solidFill>
              <a:miter lim="800000"/>
              <a:headEnd/>
              <a:tailEnd/>
            </a:ln>
            <a:effectLst/>
          </p:spPr>
          <p:txBody>
            <a:bodyPr wrap="none" anchor="ctr"/>
            <a:lstStyle/>
            <a:p>
              <a:pPr>
                <a:defRPr/>
              </a:pPr>
              <a:endParaRPr lang="ru-RU"/>
            </a:p>
          </p:txBody>
        </p:sp>
      </p:grpSp>
      <p:sp>
        <p:nvSpPr>
          <p:cNvPr id="31767" name="Text Box 27"/>
          <p:cNvSpPr txBox="1">
            <a:spLocks noChangeArrowheads="1"/>
          </p:cNvSpPr>
          <p:nvPr/>
        </p:nvSpPr>
        <p:spPr bwMode="gray">
          <a:xfrm rot="10523031" flipV="1">
            <a:off x="2339264" y="5523889"/>
            <a:ext cx="354013" cy="461665"/>
          </a:xfrm>
          <a:prstGeom prst="rect">
            <a:avLst/>
          </a:prstGeom>
          <a:noFill/>
          <a:ln w="9525" algn="ctr">
            <a:noFill/>
            <a:miter lim="800000"/>
            <a:headEnd/>
            <a:tailEnd/>
          </a:ln>
        </p:spPr>
        <p:txBody>
          <a:bodyPr wrap="square">
            <a:spAutoFit/>
          </a:bodyPr>
          <a:lstStyle/>
          <a:p>
            <a:pPr algn="ctr" eaLnBrk="0" hangingPunct="0"/>
            <a:r>
              <a:rPr lang="kk-KZ" sz="2400" b="1" dirty="0" smtClean="0">
                <a:solidFill>
                  <a:schemeClr val="bg1"/>
                </a:solidFill>
              </a:rPr>
              <a:t>4</a:t>
            </a:r>
            <a:endParaRPr lang="en-US" sz="2400" b="1" dirty="0">
              <a:solidFill>
                <a:schemeClr val="bg1"/>
              </a:solidFill>
            </a:endParaRPr>
          </a:p>
        </p:txBody>
      </p:sp>
      <p:sp>
        <p:nvSpPr>
          <p:cNvPr id="57345" name="Rectangle 1"/>
          <p:cNvSpPr>
            <a:spLocks noChangeArrowheads="1"/>
          </p:cNvSpPr>
          <p:nvPr/>
        </p:nvSpPr>
        <p:spPr bwMode="auto">
          <a:xfrm>
            <a:off x="0" y="-386953"/>
            <a:ext cx="9320500" cy="1231106"/>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ru-RU" sz="1600" b="1" i="0" u="none" strike="noStrike" cap="none" normalizeH="0" baseline="0" dirty="0" smtClean="0">
              <a:ln>
                <a:noFill/>
              </a:ln>
              <a:solidFill>
                <a:srgbClr val="000000"/>
              </a:solidFill>
              <a:effectLst/>
              <a:latin typeface="Calibri" pitchFamily="34" charset="0"/>
              <a:ea typeface="Times New Roman" pitchFamily="18"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lang="ru-RU" sz="1600" b="1" dirty="0" smtClean="0">
              <a:solidFill>
                <a:srgbClr val="000000"/>
              </a:solidFill>
              <a:latin typeface="Calibri" pitchFamily="34" charset="0"/>
              <a:ea typeface="Times New Roman" pitchFamily="18"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ru-RU" sz="1600" b="1" i="0" u="none" strike="noStrike" cap="none" normalizeH="0" baseline="0" dirty="0" smtClean="0">
                <a:ln>
                  <a:noFill/>
                </a:ln>
                <a:solidFill>
                  <a:srgbClr val="FF0000"/>
                </a:solidFill>
                <a:effectLst/>
                <a:latin typeface="Times New Roman" pitchFamily="18" charset="0"/>
                <a:ea typeface="Times New Roman" pitchFamily="18" charset="0"/>
                <a:cs typeface="Times New Roman" pitchFamily="18" charset="0"/>
              </a:rPr>
              <a:t>       </a:t>
            </a:r>
            <a:r>
              <a:rPr kumimoji="0" lang="ru-RU" sz="2400" b="1" i="0" u="none" strike="noStrike" cap="none" normalizeH="0" baseline="0" dirty="0" smtClean="0">
                <a:ln>
                  <a:noFill/>
                </a:ln>
                <a:solidFill>
                  <a:schemeClr val="accent6">
                    <a:lumMod val="75000"/>
                  </a:schemeClr>
                </a:solidFill>
                <a:effectLst/>
                <a:latin typeface="Times New Roman" pitchFamily="18" charset="0"/>
                <a:ea typeface="Times New Roman" pitchFamily="18" charset="0"/>
                <a:cs typeface="Times New Roman" pitchFamily="18" charset="0"/>
              </a:rPr>
              <a:t>Т</a:t>
            </a:r>
            <a:r>
              <a:rPr kumimoji="0" lang="kk-KZ" sz="2400" b="1" i="0" u="none" strike="noStrike" cap="none" normalizeH="0" baseline="0" dirty="0" smtClean="0">
                <a:ln>
                  <a:noFill/>
                </a:ln>
                <a:solidFill>
                  <a:schemeClr val="accent6">
                    <a:lumMod val="75000"/>
                  </a:schemeClr>
                </a:solidFill>
                <a:effectLst/>
                <a:latin typeface="Times New Roman" pitchFamily="18" charset="0"/>
                <a:ea typeface="Times New Roman" pitchFamily="18" charset="0"/>
                <a:cs typeface="Times New Roman" pitchFamily="18" charset="0"/>
              </a:rPr>
              <a:t>ө</a:t>
            </a:r>
            <a:r>
              <a:rPr kumimoji="0" lang="ru-RU" sz="2400" b="1" i="0" u="none" strike="noStrike" cap="none" normalizeH="0" baseline="0" dirty="0" err="1" smtClean="0">
                <a:ln>
                  <a:noFill/>
                </a:ln>
                <a:solidFill>
                  <a:schemeClr val="accent6">
                    <a:lumMod val="75000"/>
                  </a:schemeClr>
                </a:solidFill>
                <a:effectLst/>
                <a:latin typeface="Times New Roman" pitchFamily="18" charset="0"/>
                <a:ea typeface="Times New Roman" pitchFamily="18" charset="0"/>
                <a:cs typeface="Times New Roman" pitchFamily="18" charset="0"/>
              </a:rPr>
              <a:t>мендег</a:t>
            </a:r>
            <a:r>
              <a:rPr kumimoji="0" lang="kk-KZ" sz="2400" b="1" i="0" u="none" strike="noStrike" cap="none" normalizeH="0" baseline="0" dirty="0" smtClean="0">
                <a:ln>
                  <a:noFill/>
                </a:ln>
                <a:solidFill>
                  <a:schemeClr val="accent6">
                    <a:lumMod val="75000"/>
                  </a:schemeClr>
                </a:solidFill>
                <a:effectLst/>
                <a:latin typeface="Times New Roman" pitchFamily="18" charset="0"/>
                <a:ea typeface="Times New Roman" pitchFamily="18" charset="0"/>
                <a:cs typeface="Times New Roman" pitchFamily="18" charset="0"/>
              </a:rPr>
              <a:t>і сұрақтарға жауап беру үшін мәтінді пайдаланыңдар</a:t>
            </a:r>
            <a:endParaRPr kumimoji="0" lang="ru-RU" sz="2400" b="0" i="0" u="none" strike="noStrike" cap="none" normalizeH="0" baseline="0" dirty="0" smtClean="0">
              <a:ln>
                <a:noFill/>
              </a:ln>
              <a:solidFill>
                <a:schemeClr val="accent6">
                  <a:lumMod val="75000"/>
                </a:schemeClr>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ru-RU" sz="1800" b="0" i="0" u="none" strike="noStrike" cap="none" normalizeH="0" baseline="0" dirty="0" smtClean="0">
              <a:ln>
                <a:noFill/>
              </a:ln>
              <a:solidFill>
                <a:schemeClr val="tx1"/>
              </a:solidFill>
              <a:effectLst/>
              <a:latin typeface="Arial" pitchFamily="34" charset="0"/>
            </a:endParaRPr>
          </a:p>
        </p:txBody>
      </p:sp>
      <p:sp>
        <p:nvSpPr>
          <p:cNvPr id="57346" name="Rectangle 2"/>
          <p:cNvSpPr>
            <a:spLocks noChangeArrowheads="1"/>
          </p:cNvSpPr>
          <p:nvPr/>
        </p:nvSpPr>
        <p:spPr bwMode="auto">
          <a:xfrm>
            <a:off x="3203848" y="1118246"/>
            <a:ext cx="5940152" cy="160043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fontAlgn="base">
              <a:spcBef>
                <a:spcPct val="0"/>
              </a:spcBef>
              <a:spcAft>
                <a:spcPct val="0"/>
              </a:spcAft>
            </a:pPr>
            <a:r>
              <a:rPr lang="kk-KZ" sz="1400" b="1" dirty="0" smtClean="0">
                <a:solidFill>
                  <a:srgbClr val="000000"/>
                </a:solidFill>
                <a:latin typeface="Times New Roman" pitchFamily="18" charset="0"/>
                <a:cs typeface="Times New Roman" pitchFamily="18" charset="0"/>
              </a:rPr>
              <a:t>Нешінші жылдан бастап</a:t>
            </a:r>
            <a:r>
              <a:rPr lang="kk-KZ" sz="1400" dirty="0" smtClean="0">
                <a:latin typeface="Times New Roman" pitchFamily="18" charset="0"/>
                <a:cs typeface="Times New Roman" pitchFamily="18" charset="0"/>
              </a:rPr>
              <a:t> </a:t>
            </a:r>
            <a:r>
              <a:rPr lang="kk-KZ" sz="1400" b="1" dirty="0" smtClean="0">
                <a:latin typeface="Times New Roman" pitchFamily="18" charset="0"/>
                <a:cs typeface="Times New Roman" pitchFamily="18" charset="0"/>
              </a:rPr>
              <a:t>Зұлқарнайын</a:t>
            </a:r>
            <a:r>
              <a:rPr lang="kk-KZ" sz="1400" b="1" dirty="0" smtClean="0">
                <a:solidFill>
                  <a:srgbClr val="000000"/>
                </a:solidFill>
                <a:latin typeface="Times New Roman" pitchFamily="18" charset="0"/>
                <a:cs typeface="Times New Roman" pitchFamily="18" charset="0"/>
              </a:rPr>
              <a:t> Ежелгі Македонияның патшасы болды?</a:t>
            </a:r>
            <a:endParaRPr lang="ru-RU" sz="1400" b="1" dirty="0" smtClean="0">
              <a:solidFill>
                <a:srgbClr val="000000"/>
              </a:solidFill>
              <a:latin typeface="Times New Roman" pitchFamily="18"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r>
              <a:rPr lang="kk-KZ" sz="1400" dirty="0" smtClean="0">
                <a:solidFill>
                  <a:srgbClr val="000000"/>
                </a:solidFill>
                <a:latin typeface="Times New Roman" pitchFamily="18" charset="0"/>
                <a:cs typeface="Times New Roman" pitchFamily="18" charset="0"/>
              </a:rPr>
              <a:t>А\б.з.б 352  ж.</a:t>
            </a:r>
          </a:p>
          <a:p>
            <a:pPr marL="0" marR="0" lvl="0" indent="0" algn="l" defTabSz="914400" rtl="0" eaLnBrk="1" fontAlgn="base" latinLnBrk="0" hangingPunct="1">
              <a:lnSpc>
                <a:spcPct val="100000"/>
              </a:lnSpc>
              <a:spcBef>
                <a:spcPct val="0"/>
              </a:spcBef>
              <a:spcAft>
                <a:spcPct val="0"/>
              </a:spcAft>
              <a:buClrTx/>
              <a:buSzTx/>
              <a:buFontTx/>
              <a:buNone/>
              <a:tabLst/>
            </a:pPr>
            <a:r>
              <a:rPr kumimoji="0" lang="kk-KZ" sz="1400" i="0" u="none" strike="noStrike" cap="none" normalizeH="0" baseline="0" dirty="0" smtClean="0">
                <a:ln>
                  <a:noFill/>
                </a:ln>
                <a:solidFill>
                  <a:srgbClr val="000000"/>
                </a:solidFill>
                <a:effectLst/>
                <a:latin typeface="Times New Roman" pitchFamily="18" charset="0"/>
                <a:cs typeface="Times New Roman" pitchFamily="18" charset="0"/>
              </a:rPr>
              <a:t>В\б.з.б. 356 ж.</a:t>
            </a:r>
          </a:p>
          <a:p>
            <a:pPr marL="0" marR="0" lvl="0" indent="0" algn="l" defTabSz="914400" rtl="0" eaLnBrk="1" fontAlgn="base" latinLnBrk="0" hangingPunct="1">
              <a:lnSpc>
                <a:spcPct val="100000"/>
              </a:lnSpc>
              <a:spcBef>
                <a:spcPct val="0"/>
              </a:spcBef>
              <a:spcAft>
                <a:spcPct val="0"/>
              </a:spcAft>
              <a:buClrTx/>
              <a:buSzTx/>
              <a:buFontTx/>
              <a:buNone/>
              <a:tabLst/>
            </a:pPr>
            <a:r>
              <a:rPr lang="kk-KZ" sz="1400" dirty="0" smtClean="0">
                <a:solidFill>
                  <a:srgbClr val="000000"/>
                </a:solidFill>
                <a:latin typeface="Times New Roman" pitchFamily="18" charset="0"/>
                <a:cs typeface="Times New Roman" pitchFamily="18" charset="0"/>
              </a:rPr>
              <a:t>С\б.з.б. 336 ж.</a:t>
            </a:r>
          </a:p>
          <a:p>
            <a:pPr marL="0" marR="0" lvl="0" indent="0" algn="l" defTabSz="914400" rtl="0" eaLnBrk="1" fontAlgn="base" latinLnBrk="0" hangingPunct="1">
              <a:lnSpc>
                <a:spcPct val="100000"/>
              </a:lnSpc>
              <a:spcBef>
                <a:spcPct val="0"/>
              </a:spcBef>
              <a:spcAft>
                <a:spcPct val="0"/>
              </a:spcAft>
              <a:buClrTx/>
              <a:buSzTx/>
              <a:buFontTx/>
              <a:buNone/>
              <a:tabLst/>
            </a:pPr>
            <a:r>
              <a:rPr kumimoji="0" lang="kk-KZ" sz="1400" i="0" u="none" strike="noStrike" cap="none" normalizeH="0" baseline="0" dirty="0" smtClean="0">
                <a:ln>
                  <a:noFill/>
                </a:ln>
                <a:solidFill>
                  <a:srgbClr val="000000"/>
                </a:solidFill>
                <a:effectLst/>
                <a:latin typeface="Times New Roman" pitchFamily="18" charset="0"/>
                <a:cs typeface="Times New Roman" pitchFamily="18" charset="0"/>
              </a:rPr>
              <a:t>Д\б.з.б.</a:t>
            </a:r>
            <a:r>
              <a:rPr kumimoji="0" lang="kk-KZ" sz="1400" i="0" u="none" strike="noStrike" cap="none" normalizeH="0" dirty="0" smtClean="0">
                <a:ln>
                  <a:noFill/>
                </a:ln>
                <a:solidFill>
                  <a:srgbClr val="000000"/>
                </a:solidFill>
                <a:effectLst/>
                <a:latin typeface="Times New Roman" pitchFamily="18" charset="0"/>
                <a:cs typeface="Times New Roman" pitchFamily="18" charset="0"/>
              </a:rPr>
              <a:t> 323 ж</a:t>
            </a:r>
          </a:p>
          <a:p>
            <a:pPr marL="0" marR="0" lvl="0" indent="0" algn="l" defTabSz="914400" rtl="0" eaLnBrk="1" fontAlgn="base" latinLnBrk="0" hangingPunct="1">
              <a:lnSpc>
                <a:spcPct val="100000"/>
              </a:lnSpc>
              <a:spcBef>
                <a:spcPct val="0"/>
              </a:spcBef>
              <a:spcAft>
                <a:spcPct val="0"/>
              </a:spcAft>
              <a:buClrTx/>
              <a:buSzTx/>
              <a:buFontTx/>
              <a:buNone/>
              <a:tabLst/>
            </a:pPr>
            <a:r>
              <a:rPr lang="kk-KZ" sz="1400" baseline="0" dirty="0" smtClean="0">
                <a:solidFill>
                  <a:srgbClr val="000000"/>
                </a:solidFill>
                <a:latin typeface="Times New Roman" pitchFamily="18" charset="0"/>
                <a:cs typeface="Times New Roman" pitchFamily="18" charset="0"/>
              </a:rPr>
              <a:t>Е\б.з.б.</a:t>
            </a:r>
            <a:r>
              <a:rPr lang="kk-KZ" sz="1400" dirty="0" smtClean="0">
                <a:solidFill>
                  <a:srgbClr val="000000"/>
                </a:solidFill>
                <a:latin typeface="Times New Roman" pitchFamily="18" charset="0"/>
                <a:cs typeface="Times New Roman" pitchFamily="18" charset="0"/>
              </a:rPr>
              <a:t> 325 ж</a:t>
            </a:r>
            <a:endParaRPr kumimoji="0" lang="ru-RU" sz="1400" i="0" u="none" strike="noStrike" cap="none" normalizeH="0" baseline="0" dirty="0" smtClean="0">
              <a:ln>
                <a:noFill/>
              </a:ln>
              <a:solidFill>
                <a:schemeClr val="tx1"/>
              </a:solidFill>
              <a:effectLst/>
              <a:latin typeface="Times New Roman" pitchFamily="18" charset="0"/>
              <a:cs typeface="Times New Roman" pitchFamily="18" charset="0"/>
            </a:endParaRPr>
          </a:p>
        </p:txBody>
      </p:sp>
      <p:sp>
        <p:nvSpPr>
          <p:cNvPr id="41" name="Прямоугольник 40"/>
          <p:cNvSpPr/>
          <p:nvPr/>
        </p:nvSpPr>
        <p:spPr>
          <a:xfrm>
            <a:off x="3131840" y="2636913"/>
            <a:ext cx="5040560" cy="1661993"/>
          </a:xfrm>
          <a:prstGeom prst="rect">
            <a:avLst/>
          </a:prstGeom>
        </p:spPr>
        <p:txBody>
          <a:bodyPr wrap="square">
            <a:spAutoFit/>
          </a:bodyPr>
          <a:lstStyle/>
          <a:p>
            <a:pPr lvl="0" fontAlgn="base">
              <a:spcBef>
                <a:spcPct val="0"/>
              </a:spcBef>
              <a:spcAft>
                <a:spcPct val="0"/>
              </a:spcAft>
            </a:pPr>
            <a:r>
              <a:rPr lang="kk-KZ" sz="1400" b="1" dirty="0" smtClean="0">
                <a:latin typeface="Times New Roman" pitchFamily="18" charset="0"/>
                <a:cs typeface="Times New Roman" pitchFamily="18" charset="0"/>
              </a:rPr>
              <a:t>Зұлқарнайын талқан етіп жіберген қаланың бірі?</a:t>
            </a:r>
            <a:r>
              <a:rPr lang="kk-KZ" sz="1400" b="1" dirty="0" smtClean="0">
                <a:solidFill>
                  <a:srgbClr val="000000"/>
                </a:solidFill>
                <a:latin typeface="Times New Roman" pitchFamily="18" charset="0"/>
                <a:cs typeface="Times New Roman" pitchFamily="18" charset="0"/>
              </a:rPr>
              <a:t> </a:t>
            </a:r>
          </a:p>
          <a:p>
            <a:pPr lvl="0" fontAlgn="base">
              <a:spcBef>
                <a:spcPct val="0"/>
              </a:spcBef>
              <a:spcAft>
                <a:spcPct val="0"/>
              </a:spcAft>
            </a:pPr>
            <a:r>
              <a:rPr lang="kk-KZ" sz="1400" dirty="0" smtClean="0">
                <a:solidFill>
                  <a:srgbClr val="000000"/>
                </a:solidFill>
                <a:latin typeface="Times New Roman" pitchFamily="18" charset="0"/>
                <a:cs typeface="Times New Roman" pitchFamily="18" charset="0"/>
              </a:rPr>
              <a:t>А\Александрия</a:t>
            </a:r>
          </a:p>
          <a:p>
            <a:pPr lvl="0" fontAlgn="base">
              <a:spcBef>
                <a:spcPct val="0"/>
              </a:spcBef>
              <a:spcAft>
                <a:spcPct val="0"/>
              </a:spcAft>
            </a:pPr>
            <a:r>
              <a:rPr lang="kk-KZ" sz="1400" dirty="0" smtClean="0">
                <a:solidFill>
                  <a:srgbClr val="000000"/>
                </a:solidFill>
                <a:latin typeface="Times New Roman" pitchFamily="18" charset="0"/>
                <a:cs typeface="Times New Roman" pitchFamily="18" charset="0"/>
              </a:rPr>
              <a:t>В\Кирополис</a:t>
            </a:r>
          </a:p>
          <a:p>
            <a:pPr lvl="0" fontAlgn="base">
              <a:spcBef>
                <a:spcPct val="0"/>
              </a:spcBef>
              <a:spcAft>
                <a:spcPct val="0"/>
              </a:spcAft>
            </a:pPr>
            <a:r>
              <a:rPr lang="kk-KZ" sz="1400" dirty="0" smtClean="0">
                <a:solidFill>
                  <a:srgbClr val="000000"/>
                </a:solidFill>
                <a:latin typeface="Times New Roman" pitchFamily="18" charset="0"/>
                <a:cs typeface="Times New Roman" pitchFamily="18" charset="0"/>
              </a:rPr>
              <a:t>С\Тир</a:t>
            </a:r>
          </a:p>
          <a:p>
            <a:pPr lvl="0" fontAlgn="base">
              <a:spcBef>
                <a:spcPct val="0"/>
              </a:spcBef>
              <a:spcAft>
                <a:spcPct val="0"/>
              </a:spcAft>
            </a:pPr>
            <a:r>
              <a:rPr lang="kk-KZ" sz="1400" dirty="0" smtClean="0">
                <a:solidFill>
                  <a:srgbClr val="000000"/>
                </a:solidFill>
                <a:latin typeface="Times New Roman" pitchFamily="18" charset="0"/>
                <a:cs typeface="Times New Roman" pitchFamily="18" charset="0"/>
              </a:rPr>
              <a:t>Д\Вавилон</a:t>
            </a:r>
          </a:p>
          <a:p>
            <a:pPr lvl="0" fontAlgn="base">
              <a:spcBef>
                <a:spcPct val="0"/>
              </a:spcBef>
              <a:spcAft>
                <a:spcPct val="0"/>
              </a:spcAft>
            </a:pPr>
            <a:r>
              <a:rPr lang="kk-KZ" sz="1400" dirty="0" smtClean="0">
                <a:solidFill>
                  <a:srgbClr val="000000"/>
                </a:solidFill>
                <a:latin typeface="Times New Roman" pitchFamily="18" charset="0"/>
                <a:cs typeface="Times New Roman" pitchFamily="18" charset="0"/>
              </a:rPr>
              <a:t>Е\Сидон</a:t>
            </a:r>
            <a:endParaRPr lang="kk-KZ" sz="1400" dirty="0" smtClean="0">
              <a:latin typeface="Times New Roman" pitchFamily="18" charset="0"/>
              <a:cs typeface="Times New Roman" pitchFamily="18" charset="0"/>
            </a:endParaRPr>
          </a:p>
          <a:p>
            <a:pPr lvl="0" fontAlgn="base">
              <a:spcBef>
                <a:spcPct val="0"/>
              </a:spcBef>
              <a:spcAft>
                <a:spcPct val="0"/>
              </a:spcAft>
            </a:pPr>
            <a:endParaRPr lang="ru-RU" dirty="0" smtClean="0">
              <a:latin typeface="Arial" pitchFamily="34" charset="0"/>
            </a:endParaRPr>
          </a:p>
        </p:txBody>
      </p:sp>
      <p:sp>
        <p:nvSpPr>
          <p:cNvPr id="42" name="Прямоугольник 41"/>
          <p:cNvSpPr/>
          <p:nvPr/>
        </p:nvSpPr>
        <p:spPr>
          <a:xfrm>
            <a:off x="3203848" y="3933056"/>
            <a:ext cx="5184576" cy="1661993"/>
          </a:xfrm>
          <a:prstGeom prst="rect">
            <a:avLst/>
          </a:prstGeom>
        </p:spPr>
        <p:txBody>
          <a:bodyPr wrap="square">
            <a:spAutoFit/>
          </a:bodyPr>
          <a:lstStyle/>
          <a:p>
            <a:pPr lvl="0" fontAlgn="base">
              <a:spcBef>
                <a:spcPct val="0"/>
              </a:spcBef>
              <a:spcAft>
                <a:spcPct val="0"/>
              </a:spcAft>
            </a:pPr>
            <a:r>
              <a:rPr lang="kk-KZ" sz="1400" b="1" dirty="0" smtClean="0">
                <a:latin typeface="Times New Roman" pitchFamily="18" charset="0"/>
                <a:cs typeface="Times New Roman" pitchFamily="18" charset="0"/>
              </a:rPr>
              <a:t>Зұлқарнайын қай жерлерді жаулап алған жоқ?</a:t>
            </a:r>
            <a:r>
              <a:rPr lang="kk-KZ" sz="1400" b="1" dirty="0" smtClean="0">
                <a:solidFill>
                  <a:srgbClr val="000000"/>
                </a:solidFill>
                <a:latin typeface="Times New Roman" pitchFamily="18" charset="0"/>
                <a:cs typeface="Times New Roman" pitchFamily="18" charset="0"/>
              </a:rPr>
              <a:t> </a:t>
            </a:r>
          </a:p>
          <a:p>
            <a:pPr lvl="0" fontAlgn="base">
              <a:spcBef>
                <a:spcPct val="0"/>
              </a:spcBef>
              <a:spcAft>
                <a:spcPct val="0"/>
              </a:spcAft>
            </a:pPr>
            <a:r>
              <a:rPr lang="kk-KZ" sz="1400" dirty="0" smtClean="0">
                <a:solidFill>
                  <a:srgbClr val="000000"/>
                </a:solidFill>
                <a:latin typeface="Times New Roman" pitchFamily="18" charset="0"/>
                <a:cs typeface="Times New Roman" pitchFamily="18" charset="0"/>
              </a:rPr>
              <a:t>А\Солтүстік және Оңтүстік Американы</a:t>
            </a:r>
          </a:p>
          <a:p>
            <a:pPr lvl="0" fontAlgn="base">
              <a:spcBef>
                <a:spcPct val="0"/>
              </a:spcBef>
              <a:spcAft>
                <a:spcPct val="0"/>
              </a:spcAft>
            </a:pPr>
            <a:r>
              <a:rPr lang="kk-KZ" sz="1400" dirty="0" smtClean="0">
                <a:solidFill>
                  <a:srgbClr val="000000"/>
                </a:solidFill>
                <a:latin typeface="Times New Roman" pitchFamily="18" charset="0"/>
                <a:cs typeface="Times New Roman" pitchFamily="18" charset="0"/>
              </a:rPr>
              <a:t>В\Кирополис</a:t>
            </a:r>
          </a:p>
          <a:p>
            <a:pPr lvl="0" fontAlgn="base">
              <a:spcBef>
                <a:spcPct val="0"/>
              </a:spcBef>
              <a:spcAft>
                <a:spcPct val="0"/>
              </a:spcAft>
            </a:pPr>
            <a:r>
              <a:rPr lang="kk-KZ" sz="1400" dirty="0" smtClean="0">
                <a:solidFill>
                  <a:srgbClr val="000000"/>
                </a:solidFill>
                <a:latin typeface="Times New Roman" pitchFamily="18" charset="0"/>
                <a:cs typeface="Times New Roman" pitchFamily="18" charset="0"/>
              </a:rPr>
              <a:t>С\Азия</a:t>
            </a:r>
          </a:p>
          <a:p>
            <a:pPr lvl="0" fontAlgn="base">
              <a:spcBef>
                <a:spcPct val="0"/>
              </a:spcBef>
              <a:spcAft>
                <a:spcPct val="0"/>
              </a:spcAft>
            </a:pPr>
            <a:r>
              <a:rPr lang="kk-KZ" sz="1400" dirty="0" smtClean="0">
                <a:solidFill>
                  <a:srgbClr val="000000"/>
                </a:solidFill>
                <a:latin typeface="Times New Roman" pitchFamily="18" charset="0"/>
                <a:cs typeface="Times New Roman" pitchFamily="18" charset="0"/>
              </a:rPr>
              <a:t>Д\Үндістан</a:t>
            </a:r>
          </a:p>
          <a:p>
            <a:pPr lvl="0" fontAlgn="base">
              <a:spcBef>
                <a:spcPct val="0"/>
              </a:spcBef>
              <a:spcAft>
                <a:spcPct val="0"/>
              </a:spcAft>
            </a:pPr>
            <a:r>
              <a:rPr lang="kk-KZ" sz="1400" dirty="0" smtClean="0">
                <a:solidFill>
                  <a:srgbClr val="000000"/>
                </a:solidFill>
                <a:latin typeface="Times New Roman" pitchFamily="18" charset="0"/>
                <a:cs typeface="Times New Roman" pitchFamily="18" charset="0"/>
              </a:rPr>
              <a:t>Е\Қытайды</a:t>
            </a:r>
            <a:endParaRPr lang="kk-KZ" sz="1400" dirty="0" smtClean="0">
              <a:latin typeface="Times New Roman" pitchFamily="18" charset="0"/>
              <a:cs typeface="Times New Roman" pitchFamily="18" charset="0"/>
            </a:endParaRPr>
          </a:p>
          <a:p>
            <a:pPr lvl="0" fontAlgn="base">
              <a:spcBef>
                <a:spcPct val="0"/>
              </a:spcBef>
              <a:spcAft>
                <a:spcPct val="0"/>
              </a:spcAft>
            </a:pPr>
            <a:endParaRPr lang="ru-RU" dirty="0" smtClean="0">
              <a:latin typeface="Arial" pitchFamily="34" charset="0"/>
            </a:endParaRPr>
          </a:p>
        </p:txBody>
      </p:sp>
      <p:sp>
        <p:nvSpPr>
          <p:cNvPr id="32" name="Прямоугольник 31"/>
          <p:cNvSpPr/>
          <p:nvPr/>
        </p:nvSpPr>
        <p:spPr>
          <a:xfrm>
            <a:off x="2987824" y="5319117"/>
            <a:ext cx="5184576" cy="3077766"/>
          </a:xfrm>
          <a:prstGeom prst="rect">
            <a:avLst/>
          </a:prstGeom>
        </p:spPr>
        <p:txBody>
          <a:bodyPr wrap="square">
            <a:spAutoFit/>
          </a:bodyPr>
          <a:lstStyle/>
          <a:p>
            <a:pPr lvl="0" fontAlgn="base">
              <a:spcBef>
                <a:spcPct val="0"/>
              </a:spcBef>
              <a:spcAft>
                <a:spcPct val="0"/>
              </a:spcAft>
            </a:pPr>
            <a:r>
              <a:rPr lang="ru-RU" sz="1400" b="1" dirty="0" smtClean="0">
                <a:latin typeface="Times New Roman" pitchFamily="18" charset="0"/>
                <a:cs typeface="Times New Roman" pitchFamily="18" charset="0"/>
              </a:rPr>
              <a:t>Македонский осы </a:t>
            </a:r>
            <a:r>
              <a:rPr lang="ru-RU" sz="1400" b="1" dirty="0" err="1" smtClean="0">
                <a:latin typeface="Times New Roman" pitchFamily="18" charset="0"/>
                <a:cs typeface="Times New Roman" pitchFamily="18" charset="0"/>
              </a:rPr>
              <a:t>өзі жаулап</a:t>
            </a:r>
            <a:r>
              <a:rPr lang="ru-RU" sz="1400" b="1" dirty="0" smtClean="0">
                <a:latin typeface="Times New Roman" pitchFamily="18" charset="0"/>
                <a:cs typeface="Times New Roman" pitchFamily="18" charset="0"/>
              </a:rPr>
              <a:t> </a:t>
            </a:r>
            <a:r>
              <a:rPr lang="ru-RU" sz="1400" b="1" dirty="0" err="1" smtClean="0">
                <a:latin typeface="Times New Roman" pitchFamily="18" charset="0"/>
                <a:cs typeface="Times New Roman" pitchFamily="18" charset="0"/>
              </a:rPr>
              <a:t>алған</a:t>
            </a:r>
            <a:r>
              <a:rPr lang="ru-RU" sz="1400" b="1" dirty="0" smtClean="0">
                <a:latin typeface="Times New Roman" pitchFamily="18" charset="0"/>
                <a:cs typeface="Times New Roman" pitchFamily="18" charset="0"/>
              </a:rPr>
              <a:t> </a:t>
            </a:r>
            <a:r>
              <a:rPr lang="ru-RU" sz="1400" b="1" u="sng" dirty="0" smtClean="0">
                <a:latin typeface="Times New Roman" pitchFamily="18" charset="0"/>
                <a:cs typeface="Times New Roman" pitchFamily="18" charset="0"/>
                <a:hlinkClick r:id="rId2" tooltip="Азия"/>
              </a:rPr>
              <a:t>Азия</a:t>
            </a:r>
            <a:r>
              <a:rPr lang="ru-RU" sz="1400" b="1" dirty="0" smtClean="0">
                <a:latin typeface="Times New Roman" pitchFamily="18" charset="0"/>
                <a:cs typeface="Times New Roman" pitchFamily="18" charset="0"/>
              </a:rPr>
              <a:t> </a:t>
            </a:r>
            <a:r>
              <a:rPr lang="ru-RU" sz="1400" b="1" dirty="0" err="1" smtClean="0">
                <a:latin typeface="Times New Roman" pitchFamily="18" charset="0"/>
                <a:cs typeface="Times New Roman" pitchFamily="18" charset="0"/>
              </a:rPr>
              <a:t>аймағында </a:t>
            </a:r>
            <a:r>
              <a:rPr lang="ru-RU" sz="1400" b="1" dirty="0" smtClean="0">
                <a:latin typeface="Times New Roman" pitchFamily="18" charset="0"/>
                <a:cs typeface="Times New Roman" pitchFamily="18" charset="0"/>
              </a:rPr>
              <a:t>тез </a:t>
            </a:r>
            <a:r>
              <a:rPr lang="ru-RU" sz="1400" b="1" dirty="0" err="1" smtClean="0">
                <a:latin typeface="Times New Roman" pitchFamily="18" charset="0"/>
                <a:cs typeface="Times New Roman" pitchFamily="18" charset="0"/>
              </a:rPr>
              <a:t>арада-ақ өз есімі</a:t>
            </a:r>
            <a:r>
              <a:rPr lang="ru-RU" sz="1400" b="1" dirty="0" smtClean="0">
                <a:latin typeface="Times New Roman" pitchFamily="18" charset="0"/>
                <a:cs typeface="Times New Roman" pitchFamily="18" charset="0"/>
              </a:rPr>
              <a:t> </a:t>
            </a:r>
            <a:r>
              <a:rPr lang="ru-RU" sz="1400" b="1" dirty="0" err="1" smtClean="0">
                <a:latin typeface="Times New Roman" pitchFamily="18" charset="0"/>
                <a:cs typeface="Times New Roman" pitchFamily="18" charset="0"/>
              </a:rPr>
              <a:t>берілген</a:t>
            </a:r>
            <a:r>
              <a:rPr lang="ru-RU" sz="1400" b="1" dirty="0" smtClean="0">
                <a:latin typeface="Times New Roman" pitchFamily="18" charset="0"/>
                <a:cs typeface="Times New Roman" pitchFamily="18" charset="0"/>
              </a:rPr>
              <a:t> </a:t>
            </a:r>
            <a:r>
              <a:rPr lang="ru-RU" sz="1400" b="1" dirty="0" err="1" smtClean="0">
                <a:latin typeface="Times New Roman" pitchFamily="18" charset="0"/>
                <a:cs typeface="Times New Roman" pitchFamily="18" charset="0"/>
              </a:rPr>
              <a:t>қаншаға жуық қала тұрғызыпты</a:t>
            </a:r>
            <a:r>
              <a:rPr lang="ru-RU" sz="1400" b="1" dirty="0" smtClean="0">
                <a:latin typeface="Times New Roman" pitchFamily="18" charset="0"/>
                <a:cs typeface="Times New Roman" pitchFamily="18" charset="0"/>
              </a:rPr>
              <a:t>?</a:t>
            </a:r>
            <a:r>
              <a:rPr lang="kk-KZ" sz="1400" b="1" dirty="0" smtClean="0">
                <a:latin typeface="Times New Roman" pitchFamily="18" charset="0"/>
                <a:cs typeface="Times New Roman" pitchFamily="18" charset="0"/>
              </a:rPr>
              <a:t> А\</a:t>
            </a:r>
            <a:r>
              <a:rPr lang="ru-RU" sz="1400" b="1" dirty="0" smtClean="0">
                <a:latin typeface="Times New Roman" pitchFamily="18" charset="0"/>
                <a:cs typeface="Times New Roman" pitchFamily="18" charset="0"/>
              </a:rPr>
              <a:t>10</a:t>
            </a:r>
            <a:endParaRPr lang="kk-KZ" sz="1400" b="1" dirty="0" smtClean="0">
              <a:latin typeface="Times New Roman" pitchFamily="18" charset="0"/>
              <a:cs typeface="Times New Roman" pitchFamily="18" charset="0"/>
            </a:endParaRPr>
          </a:p>
          <a:p>
            <a:pPr lvl="0" fontAlgn="base">
              <a:spcBef>
                <a:spcPct val="0"/>
              </a:spcBef>
              <a:spcAft>
                <a:spcPct val="0"/>
              </a:spcAft>
            </a:pPr>
            <a:r>
              <a:rPr lang="kk-KZ" sz="1400" dirty="0" smtClean="0">
                <a:solidFill>
                  <a:srgbClr val="000000"/>
                </a:solidFill>
                <a:latin typeface="Times New Roman" pitchFamily="18" charset="0"/>
                <a:cs typeface="Times New Roman" pitchFamily="18" charset="0"/>
              </a:rPr>
              <a:t>В\15</a:t>
            </a:r>
          </a:p>
          <a:p>
            <a:pPr lvl="0" fontAlgn="base">
              <a:spcBef>
                <a:spcPct val="0"/>
              </a:spcBef>
              <a:spcAft>
                <a:spcPct val="0"/>
              </a:spcAft>
            </a:pPr>
            <a:r>
              <a:rPr lang="kk-KZ" sz="1400" dirty="0" smtClean="0">
                <a:solidFill>
                  <a:srgbClr val="000000"/>
                </a:solidFill>
                <a:latin typeface="Times New Roman" pitchFamily="18" charset="0"/>
                <a:cs typeface="Times New Roman" pitchFamily="18" charset="0"/>
              </a:rPr>
              <a:t>С\12</a:t>
            </a:r>
          </a:p>
          <a:p>
            <a:pPr lvl="0" fontAlgn="base">
              <a:spcBef>
                <a:spcPct val="0"/>
              </a:spcBef>
              <a:spcAft>
                <a:spcPct val="0"/>
              </a:spcAft>
            </a:pPr>
            <a:r>
              <a:rPr lang="kk-KZ" sz="1400" dirty="0" smtClean="0">
                <a:solidFill>
                  <a:srgbClr val="000000"/>
                </a:solidFill>
                <a:latin typeface="Times New Roman" pitchFamily="18" charset="0"/>
                <a:cs typeface="Times New Roman" pitchFamily="18" charset="0"/>
              </a:rPr>
              <a:t>Д\20</a:t>
            </a:r>
          </a:p>
          <a:p>
            <a:pPr lvl="0" fontAlgn="base">
              <a:spcBef>
                <a:spcPct val="0"/>
              </a:spcBef>
              <a:spcAft>
                <a:spcPct val="0"/>
              </a:spcAft>
            </a:pPr>
            <a:r>
              <a:rPr lang="kk-KZ" sz="1400" dirty="0" smtClean="0">
                <a:solidFill>
                  <a:srgbClr val="000000"/>
                </a:solidFill>
                <a:latin typeface="Times New Roman" pitchFamily="18" charset="0"/>
                <a:cs typeface="Times New Roman" pitchFamily="18" charset="0"/>
              </a:rPr>
              <a:t>Е\22</a:t>
            </a:r>
            <a:endParaRPr lang="ru-RU" sz="1400" dirty="0" smtClean="0">
              <a:latin typeface="Times New Roman" pitchFamily="18" charset="0"/>
              <a:cs typeface="Times New Roman" pitchFamily="18" charset="0"/>
            </a:endParaRPr>
          </a:p>
          <a:p>
            <a:endParaRPr lang="ru-RU" sz="1200" dirty="0" smtClean="0"/>
          </a:p>
          <a:p>
            <a:endParaRPr lang="ru-RU" sz="1200" dirty="0" smtClean="0"/>
          </a:p>
          <a:p>
            <a:endParaRPr lang="ru-RU" sz="1200" dirty="0" smtClean="0"/>
          </a:p>
          <a:p>
            <a:endParaRPr lang="kk-KZ" sz="1200" dirty="0" smtClean="0"/>
          </a:p>
          <a:p>
            <a:endParaRPr lang="kk-KZ" sz="1200" dirty="0" smtClean="0"/>
          </a:p>
          <a:p>
            <a:endParaRPr lang="kk-KZ" sz="1200" dirty="0" smtClean="0"/>
          </a:p>
          <a:p>
            <a:endParaRPr lang="kk-KZ" sz="1200" dirty="0" smtClean="0"/>
          </a:p>
          <a:p>
            <a:endParaRPr lang="ru-RU" sz="1200" dirty="0"/>
          </a:p>
        </p:txBody>
      </p:sp>
      <p:pic>
        <p:nvPicPr>
          <p:cNvPr id="33" name="Picture 17" descr="CAK1MDGB"/>
          <p:cNvPicPr>
            <a:picLocks noChangeAspect="1" noChangeArrowheads="1" noCrop="1"/>
          </p:cNvPicPr>
          <p:nvPr/>
        </p:nvPicPr>
        <p:blipFill>
          <a:blip r:embed="rId3" cstate="print"/>
          <a:srcRect/>
          <a:stretch>
            <a:fillRect/>
          </a:stretch>
        </p:blipFill>
        <p:spPr bwMode="auto">
          <a:xfrm>
            <a:off x="7356475" y="5589240"/>
            <a:ext cx="1787525" cy="1055018"/>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Таблица 1"/>
          <p:cNvGraphicFramePr>
            <a:graphicFrameLocks noGrp="1"/>
          </p:cNvGraphicFramePr>
          <p:nvPr/>
        </p:nvGraphicFramePr>
        <p:xfrm>
          <a:off x="0" y="188639"/>
          <a:ext cx="9144000" cy="7488834"/>
        </p:xfrm>
        <a:graphic>
          <a:graphicData uri="http://schemas.openxmlformats.org/drawingml/2006/table">
            <a:tbl>
              <a:tblPr/>
              <a:tblGrid>
                <a:gridCol w="3995936"/>
                <a:gridCol w="5148064"/>
              </a:tblGrid>
              <a:tr h="387394">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kk-KZ" sz="2400" b="1" i="0" u="none" strike="noStrike" cap="none" normalizeH="0" baseline="0" dirty="0" smtClean="0">
                          <a:ln>
                            <a:noFill/>
                          </a:ln>
                          <a:solidFill>
                            <a:schemeClr val="tx1"/>
                          </a:solidFill>
                          <a:effectLst/>
                          <a:latin typeface="Times New Roman" pitchFamily="18" charset="0"/>
                          <a:cs typeface="Times New Roman" pitchFamily="18" charset="0"/>
                        </a:rPr>
                        <a:t>Ескендір Зұлқарнайын туралы деректі атты кестені толтыр</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2"/>
                    </a:solidFill>
                  </a:tcPr>
                </a:tc>
                <a:tc hMerge="1">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ru-RU" sz="24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2"/>
                    </a:solidFill>
                  </a:tcPr>
                </a:tc>
              </a:tr>
              <a:tr h="1367298">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kk-KZ" sz="2400" b="1" i="0" u="none" strike="noStrike" cap="none" normalizeH="0" baseline="0" dirty="0" smtClean="0">
                          <a:ln>
                            <a:noFill/>
                          </a:ln>
                          <a:solidFill>
                            <a:schemeClr val="tx1"/>
                          </a:solidFill>
                          <a:effectLst/>
                          <a:latin typeface="Times New Roman" pitchFamily="18" charset="0"/>
                          <a:cs typeface="Times New Roman" pitchFamily="18" charset="0"/>
                        </a:rPr>
                        <a:t>Лауазымы</a:t>
                      </a:r>
                      <a:endParaRPr kumimoji="0" lang="ru-RU" sz="2400" b="1" i="1" u="none" strike="noStrike" cap="none" normalizeH="0" baseline="0" dirty="0" smtClean="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ru-RU" sz="2800" b="1" i="0" u="none" strike="noStrike" cap="none" normalizeH="0" baseline="0" dirty="0" smtClean="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00"/>
                    </a:solidFill>
                  </a:tcPr>
                </a:tc>
              </a:tr>
              <a:tr h="143692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kk-KZ" sz="2400" b="1"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kk-KZ" sz="2400" b="1" i="0" u="none" strike="noStrike" cap="none" normalizeH="0" baseline="0" dirty="0" smtClean="0">
                          <a:ln>
                            <a:noFill/>
                          </a:ln>
                          <a:solidFill>
                            <a:schemeClr val="tx1"/>
                          </a:solidFill>
                          <a:effectLst/>
                          <a:latin typeface="Times New Roman" pitchFamily="18" charset="0"/>
                          <a:cs typeface="Times New Roman" pitchFamily="18" charset="0"/>
                        </a:rPr>
                        <a:t>Өмір сүрген жылдары</a:t>
                      </a:r>
                    </a:p>
                    <a:p>
                      <a:pPr marL="0" marR="0" lvl="0" indent="0" algn="ctr" defTabSz="914400" rtl="0" eaLnBrk="1" fontAlgn="base" latinLnBrk="0" hangingPunct="1">
                        <a:lnSpc>
                          <a:spcPct val="100000"/>
                        </a:lnSpc>
                        <a:spcBef>
                          <a:spcPct val="0"/>
                        </a:spcBef>
                        <a:spcAft>
                          <a:spcPct val="0"/>
                        </a:spcAft>
                        <a:buClrTx/>
                        <a:buSzTx/>
                        <a:buFontTx/>
                        <a:buNone/>
                        <a:tabLst/>
                      </a:pPr>
                      <a:endParaRPr kumimoji="0" lang="ru-RU" sz="2400" b="1" i="0" u="none" strike="noStrike" cap="none" normalizeH="0" baseline="0" dirty="0" smtClean="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C00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ru-RU" sz="2800" b="1" i="0" u="none" strike="noStrike" cap="none" normalizeH="0" baseline="0" dirty="0" smtClean="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C000"/>
                    </a:solidFill>
                  </a:tcPr>
                </a:tc>
              </a:tr>
              <a:tr h="1562626">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kk-KZ" sz="2400" b="1" i="0" u="none" strike="noStrike" cap="none" normalizeH="0" baseline="0" dirty="0" smtClean="0">
                          <a:ln>
                            <a:noFill/>
                          </a:ln>
                          <a:solidFill>
                            <a:schemeClr val="tx1"/>
                          </a:solidFill>
                          <a:effectLst/>
                          <a:latin typeface="Times New Roman" pitchFamily="18" charset="0"/>
                          <a:cs typeface="Times New Roman" pitchFamily="18" charset="0"/>
                        </a:rPr>
                        <a:t>Әулеті</a:t>
                      </a:r>
                      <a:endParaRPr kumimoji="0" lang="ru-RU" sz="2400" b="1" i="0" u="none" strike="noStrike" cap="none" normalizeH="0" baseline="0" dirty="0" smtClean="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92D05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ru-RU" sz="2800" b="1" i="0" u="none" strike="noStrike" cap="none" normalizeH="0" baseline="0" dirty="0" smtClean="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92D050"/>
                    </a:solidFill>
                  </a:tcPr>
                </a:tc>
              </a:tr>
              <a:tr h="1367298">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kk-KZ" sz="20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kk-KZ" sz="2400" b="1" i="0" u="none" strike="noStrike" cap="none" normalizeH="0" baseline="0" dirty="0" smtClean="0">
                          <a:ln>
                            <a:noFill/>
                          </a:ln>
                          <a:solidFill>
                            <a:schemeClr val="tx1"/>
                          </a:solidFill>
                          <a:effectLst/>
                          <a:latin typeface="Times New Roman" pitchFamily="18" charset="0"/>
                          <a:cs typeface="Times New Roman" pitchFamily="18" charset="0"/>
                        </a:rPr>
                        <a:t>Әкесі</a:t>
                      </a:r>
                    </a:p>
                    <a:p>
                      <a:pPr marL="0" marR="0" lvl="0" indent="0" algn="ctr" defTabSz="914400" rtl="0" eaLnBrk="1" fontAlgn="base" latinLnBrk="0" hangingPunct="1">
                        <a:lnSpc>
                          <a:spcPct val="100000"/>
                        </a:lnSpc>
                        <a:spcBef>
                          <a:spcPct val="0"/>
                        </a:spcBef>
                        <a:spcAft>
                          <a:spcPct val="0"/>
                        </a:spcAft>
                        <a:buClrTx/>
                        <a:buSzTx/>
                        <a:buFontTx/>
                        <a:buNone/>
                        <a:tabLst/>
                      </a:pPr>
                      <a:r>
                        <a:rPr kumimoji="0" lang="kk-KZ" sz="2400" b="1" i="0" u="none" strike="noStrike" cap="none" normalizeH="0" baseline="0" dirty="0" smtClean="0">
                          <a:ln>
                            <a:noFill/>
                          </a:ln>
                          <a:solidFill>
                            <a:schemeClr val="tx1"/>
                          </a:solidFill>
                          <a:effectLst/>
                          <a:latin typeface="Times New Roman" pitchFamily="18" charset="0"/>
                          <a:cs typeface="Times New Roman" pitchFamily="18" charset="0"/>
                        </a:rPr>
                        <a:t>Анасы</a:t>
                      </a:r>
                      <a:endParaRPr kumimoji="0" lang="ru-RU" sz="2400" b="1" i="0" u="none" strike="noStrike" cap="none" normalizeH="0" baseline="0" dirty="0" smtClean="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B0F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ru-RU" sz="28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B0F0"/>
                    </a:solidFill>
                  </a:tcPr>
                </a:tc>
              </a:tr>
              <a:tr h="136729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kk-KZ" sz="2400" b="1" i="0" u="none" strike="noStrike" cap="none" normalizeH="0" baseline="0" dirty="0" smtClean="0">
                          <a:ln>
                            <a:noFill/>
                          </a:ln>
                          <a:solidFill>
                            <a:schemeClr val="tx1"/>
                          </a:solidFill>
                          <a:effectLst/>
                          <a:latin typeface="Times New Roman" pitchFamily="18" charset="0"/>
                          <a:cs typeface="Times New Roman" pitchFamily="18" charset="0"/>
                        </a:rPr>
                        <a:t>                   Ұрпақтары</a:t>
                      </a:r>
                      <a:endParaRPr kumimoji="0" lang="ru-RU" sz="2400" b="1" i="0" u="none" strike="noStrike" cap="none" normalizeH="0" baseline="0" dirty="0" smtClean="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B0F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ru-RU" sz="28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B0F0"/>
                    </a:solidFill>
                  </a:tcPr>
                </a:tc>
              </a:tr>
            </a:tbl>
          </a:graphicData>
        </a:graphic>
      </p:graphicFrame>
      <p:pic>
        <p:nvPicPr>
          <p:cNvPr id="3" name="Picture 17" descr="CAK1MDGB"/>
          <p:cNvPicPr>
            <a:picLocks noChangeAspect="1" noChangeArrowheads="1" noCrop="1"/>
          </p:cNvPicPr>
          <p:nvPr/>
        </p:nvPicPr>
        <p:blipFill>
          <a:blip r:embed="rId2" cstate="print"/>
          <a:srcRect/>
          <a:stretch>
            <a:fillRect/>
          </a:stretch>
        </p:blipFill>
        <p:spPr bwMode="auto">
          <a:xfrm>
            <a:off x="7356475" y="6021288"/>
            <a:ext cx="1787525" cy="1584176"/>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Схема 3"/>
          <p:cNvGraphicFramePr/>
          <p:nvPr/>
        </p:nvGraphicFramePr>
        <p:xfrm>
          <a:off x="0" y="1214422"/>
          <a:ext cx="9144000" cy="564357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Заголовок 1"/>
          <p:cNvSpPr>
            <a:spLocks noGrp="1"/>
          </p:cNvSpPr>
          <p:nvPr>
            <p:ph type="title"/>
          </p:nvPr>
        </p:nvSpPr>
        <p:spPr/>
        <p:txBody>
          <a:bodyPr>
            <a:normAutofit fontScale="90000"/>
          </a:bodyPr>
          <a:lstStyle/>
          <a:p>
            <a:r>
              <a:rPr lang="kk-KZ" dirty="0" smtClean="0"/>
              <a:t>                       Топтастыру</a:t>
            </a:r>
            <a:br>
              <a:rPr lang="kk-KZ" dirty="0" smtClean="0"/>
            </a:br>
            <a:endParaRPr lang="ru-RU" i="1" dirty="0" smtClean="0">
              <a:solidFill>
                <a:srgbClr val="C00000"/>
              </a:solidFill>
            </a:endParaRPr>
          </a:p>
        </p:txBody>
      </p:sp>
    </p:spTree>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17" descr="CAK1MDGB"/>
          <p:cNvPicPr>
            <a:picLocks noChangeAspect="1" noChangeArrowheads="1" noCrop="1"/>
          </p:cNvPicPr>
          <p:nvPr/>
        </p:nvPicPr>
        <p:blipFill>
          <a:blip r:embed="rId2" cstate="print"/>
          <a:srcRect/>
          <a:stretch>
            <a:fillRect/>
          </a:stretch>
        </p:blipFill>
        <p:spPr bwMode="auto">
          <a:xfrm>
            <a:off x="7429500" y="5281613"/>
            <a:ext cx="1714500" cy="1576387"/>
          </a:xfrm>
          <a:prstGeom prst="rect">
            <a:avLst/>
          </a:prstGeom>
          <a:noFill/>
          <a:ln w="9525">
            <a:noFill/>
            <a:miter lim="800000"/>
            <a:headEnd/>
            <a:tailEnd/>
          </a:ln>
        </p:spPr>
      </p:pic>
      <p:sp>
        <p:nvSpPr>
          <p:cNvPr id="18436" name="Прямоугольник 11"/>
          <p:cNvSpPr>
            <a:spLocks noChangeArrowheads="1"/>
          </p:cNvSpPr>
          <p:nvPr/>
        </p:nvSpPr>
        <p:spPr bwMode="auto">
          <a:xfrm>
            <a:off x="1571625" y="0"/>
            <a:ext cx="4214813" cy="461665"/>
          </a:xfrm>
          <a:prstGeom prst="rect">
            <a:avLst/>
          </a:prstGeom>
          <a:noFill/>
          <a:ln w="9525">
            <a:noFill/>
            <a:miter lim="800000"/>
            <a:headEnd/>
            <a:tailEnd/>
          </a:ln>
        </p:spPr>
        <p:txBody>
          <a:bodyPr>
            <a:spAutoFit/>
          </a:bodyPr>
          <a:lstStyle/>
          <a:p>
            <a:r>
              <a:rPr lang="kk-KZ" sz="2400" b="1" dirty="0">
                <a:solidFill>
                  <a:srgbClr val="C00000"/>
                </a:solidFill>
                <a:latin typeface="Times New Roman" pitchFamily="18" charset="0"/>
                <a:cs typeface="Times New Roman" pitchFamily="18" charset="0"/>
              </a:rPr>
              <a:t>                </a:t>
            </a:r>
            <a:endParaRPr lang="ru-RU" sz="4400" dirty="0">
              <a:solidFill>
                <a:srgbClr val="C00000"/>
              </a:solidFill>
            </a:endParaRPr>
          </a:p>
        </p:txBody>
      </p:sp>
      <p:sp>
        <p:nvSpPr>
          <p:cNvPr id="4" name="Прямоугольник 3"/>
          <p:cNvSpPr/>
          <p:nvPr/>
        </p:nvSpPr>
        <p:spPr>
          <a:xfrm>
            <a:off x="611560" y="620688"/>
            <a:ext cx="8280920" cy="5016758"/>
          </a:xfrm>
          <a:prstGeom prst="rect">
            <a:avLst/>
          </a:prstGeom>
        </p:spPr>
        <p:txBody>
          <a:bodyPr wrap="square">
            <a:spAutoFit/>
          </a:bodyPr>
          <a:lstStyle/>
          <a:p>
            <a:r>
              <a:rPr lang="kk-KZ" sz="4000" dirty="0" smtClean="0">
                <a:latin typeface="Times New Roman" pitchFamily="18" charset="0"/>
                <a:cs typeface="Times New Roman" pitchFamily="18" charset="0"/>
              </a:rPr>
              <a:t> </a:t>
            </a:r>
            <a:r>
              <a:rPr lang="kk-KZ" sz="4000" dirty="0" smtClean="0">
                <a:solidFill>
                  <a:srgbClr val="7030A0"/>
                </a:solidFill>
                <a:latin typeface="Times New Roman" pitchFamily="18" charset="0"/>
                <a:cs typeface="Times New Roman" pitchFamily="18" charset="0"/>
              </a:rPr>
              <a:t>Тапсырма. Ой толғаныс </a:t>
            </a:r>
            <a:r>
              <a:rPr lang="kk-KZ" sz="4000" dirty="0" smtClean="0">
                <a:latin typeface="Times New Roman" pitchFamily="18" charset="0"/>
                <a:cs typeface="Times New Roman" pitchFamily="18" charset="0"/>
              </a:rPr>
              <a:t/>
            </a:r>
            <a:br>
              <a:rPr lang="kk-KZ" sz="4000" dirty="0" smtClean="0">
                <a:latin typeface="Times New Roman" pitchFamily="18" charset="0"/>
                <a:cs typeface="Times New Roman" pitchFamily="18" charset="0"/>
              </a:rPr>
            </a:br>
            <a:r>
              <a:rPr lang="kk-KZ" sz="4000" dirty="0" smtClean="0">
                <a:latin typeface="Times New Roman" pitchFamily="18" charset="0"/>
                <a:cs typeface="Times New Roman" pitchFamily="18" charset="0"/>
              </a:rPr>
              <a:t>РАФТ стратегиясы</a:t>
            </a:r>
            <a:br>
              <a:rPr lang="kk-KZ" sz="4000" dirty="0" smtClean="0">
                <a:latin typeface="Times New Roman" pitchFamily="18" charset="0"/>
                <a:cs typeface="Times New Roman" pitchFamily="18" charset="0"/>
              </a:rPr>
            </a:br>
            <a:r>
              <a:rPr lang="kk-KZ" sz="4000" dirty="0" smtClean="0">
                <a:solidFill>
                  <a:srgbClr val="FF0000"/>
                </a:solidFill>
                <a:latin typeface="Times New Roman" pitchFamily="18" charset="0"/>
                <a:cs typeface="Times New Roman" pitchFamily="18" charset="0"/>
              </a:rPr>
              <a:t>Р</a:t>
            </a:r>
            <a:r>
              <a:rPr lang="kk-KZ" sz="4000" dirty="0" smtClean="0">
                <a:latin typeface="Times New Roman" pitchFamily="18" charset="0"/>
                <a:cs typeface="Times New Roman" pitchFamily="18" charset="0"/>
              </a:rPr>
              <a:t> - оқушы</a:t>
            </a:r>
            <a:br>
              <a:rPr lang="kk-KZ" sz="4000" dirty="0" smtClean="0">
                <a:latin typeface="Times New Roman" pitchFamily="18" charset="0"/>
                <a:cs typeface="Times New Roman" pitchFamily="18" charset="0"/>
              </a:rPr>
            </a:br>
            <a:r>
              <a:rPr lang="kk-KZ" sz="4000" dirty="0" smtClean="0">
                <a:solidFill>
                  <a:srgbClr val="FF0000"/>
                </a:solidFill>
                <a:latin typeface="Times New Roman" pitchFamily="18" charset="0"/>
                <a:cs typeface="Times New Roman" pitchFamily="18" charset="0"/>
              </a:rPr>
              <a:t>А</a:t>
            </a:r>
            <a:r>
              <a:rPr lang="kk-KZ" sz="4000" dirty="0" smtClean="0">
                <a:latin typeface="Times New Roman" pitchFamily="18" charset="0"/>
                <a:cs typeface="Times New Roman" pitchFamily="18" charset="0"/>
              </a:rPr>
              <a:t> - бүгінгі заманның тойымсыздарына, Ескендірге</a:t>
            </a:r>
            <a:br>
              <a:rPr lang="kk-KZ" sz="4000" dirty="0" smtClean="0">
                <a:latin typeface="Times New Roman" pitchFamily="18" charset="0"/>
                <a:cs typeface="Times New Roman" pitchFamily="18" charset="0"/>
              </a:rPr>
            </a:br>
            <a:r>
              <a:rPr lang="kk-KZ" sz="4000" dirty="0" smtClean="0">
                <a:solidFill>
                  <a:srgbClr val="FF0000"/>
                </a:solidFill>
                <a:latin typeface="Times New Roman" pitchFamily="18" charset="0"/>
                <a:cs typeface="Times New Roman" pitchFamily="18" charset="0"/>
              </a:rPr>
              <a:t>Ф</a:t>
            </a:r>
            <a:r>
              <a:rPr lang="kk-KZ" sz="4000" dirty="0" smtClean="0">
                <a:latin typeface="Times New Roman" pitchFamily="18" charset="0"/>
                <a:cs typeface="Times New Roman" pitchFamily="18" charset="0"/>
              </a:rPr>
              <a:t> - хат, үндеу</a:t>
            </a:r>
            <a:br>
              <a:rPr lang="kk-KZ" sz="4000" dirty="0" smtClean="0">
                <a:latin typeface="Times New Roman" pitchFamily="18" charset="0"/>
                <a:cs typeface="Times New Roman" pitchFamily="18" charset="0"/>
              </a:rPr>
            </a:br>
            <a:r>
              <a:rPr lang="kk-KZ" sz="4000" dirty="0" smtClean="0">
                <a:solidFill>
                  <a:srgbClr val="FF0000"/>
                </a:solidFill>
                <a:latin typeface="Times New Roman" pitchFamily="18" charset="0"/>
                <a:cs typeface="Times New Roman" pitchFamily="18" charset="0"/>
              </a:rPr>
              <a:t>Т</a:t>
            </a:r>
            <a:r>
              <a:rPr lang="kk-KZ" sz="4000" dirty="0" smtClean="0">
                <a:latin typeface="Times New Roman" pitchFamily="18" charset="0"/>
                <a:cs typeface="Times New Roman" pitchFamily="18" charset="0"/>
              </a:rPr>
              <a:t> - Қанағатсыздық қайда апарады?</a:t>
            </a:r>
            <a:br>
              <a:rPr lang="kk-KZ" sz="4000" dirty="0" smtClean="0">
                <a:latin typeface="Times New Roman" pitchFamily="18" charset="0"/>
                <a:cs typeface="Times New Roman" pitchFamily="18" charset="0"/>
              </a:rPr>
            </a:br>
            <a:endParaRPr lang="ru-RU" sz="4000" dirty="0">
              <a:latin typeface="Times New Roman" pitchFamily="18" charset="0"/>
              <a:cs typeface="Times New Roman" pitchFamily="18" charset="0"/>
            </a:endParaRPr>
          </a:p>
        </p:txBody>
      </p:sp>
    </p:spTree>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17" descr="CAK1MDGB"/>
          <p:cNvPicPr>
            <a:picLocks noChangeAspect="1" noChangeArrowheads="1" noCrop="1"/>
          </p:cNvPicPr>
          <p:nvPr/>
        </p:nvPicPr>
        <p:blipFill>
          <a:blip r:embed="rId2" cstate="print"/>
          <a:srcRect/>
          <a:stretch>
            <a:fillRect/>
          </a:stretch>
        </p:blipFill>
        <p:spPr bwMode="auto">
          <a:xfrm>
            <a:off x="7356475" y="4929188"/>
            <a:ext cx="1787525" cy="1643062"/>
          </a:xfrm>
          <a:prstGeom prst="rect">
            <a:avLst/>
          </a:prstGeom>
          <a:noFill/>
          <a:ln w="9525">
            <a:noFill/>
            <a:miter lim="800000"/>
            <a:headEnd/>
            <a:tailEnd/>
          </a:ln>
        </p:spPr>
      </p:pic>
      <p:sp>
        <p:nvSpPr>
          <p:cNvPr id="2" name="Заголовок 1"/>
          <p:cNvSpPr>
            <a:spLocks noGrp="1"/>
          </p:cNvSpPr>
          <p:nvPr>
            <p:ph type="ctrTitle"/>
          </p:nvPr>
        </p:nvSpPr>
        <p:spPr>
          <a:xfrm>
            <a:off x="251520" y="278982"/>
            <a:ext cx="8458200" cy="4650206"/>
          </a:xfrm>
        </p:spPr>
        <p:txBody>
          <a:bodyPr>
            <a:normAutofit fontScale="90000"/>
          </a:bodyPr>
          <a:lstStyle/>
          <a:p>
            <a:r>
              <a:rPr lang="kk-KZ" sz="2400" b="1" dirty="0" smtClean="0">
                <a:latin typeface="Times New Roman" panose="02020603050405020304" pitchFamily="18" charset="0"/>
                <a:cs typeface="Times New Roman" panose="02020603050405020304" pitchFamily="18" charset="0"/>
              </a:rPr>
              <a:t>А</a:t>
            </a:r>
            <a:r>
              <a:rPr lang="kk-KZ" sz="2000" b="1" dirty="0" smtClean="0">
                <a:latin typeface="Times New Roman" panose="02020603050405020304" pitchFamily="18" charset="0"/>
                <a:cs typeface="Times New Roman" panose="02020603050405020304" pitchFamily="18" charset="0"/>
              </a:rPr>
              <a:t>шық  сұрақ.</a:t>
            </a:r>
            <a:br>
              <a:rPr lang="kk-KZ" sz="2000" b="1" dirty="0" smtClean="0">
                <a:latin typeface="Times New Roman" panose="02020603050405020304" pitchFamily="18" charset="0"/>
                <a:cs typeface="Times New Roman" panose="02020603050405020304" pitchFamily="18" charset="0"/>
              </a:rPr>
            </a:br>
            <a:r>
              <a:rPr lang="ru-RU" sz="2000" dirty="0" smtClean="0">
                <a:latin typeface="Times New Roman" panose="02020603050405020304" pitchFamily="18" charset="0"/>
                <a:cs typeface="Times New Roman" panose="02020603050405020304" pitchFamily="18" charset="0"/>
              </a:rPr>
              <a:t>1</a:t>
            </a:r>
            <a:r>
              <a:rPr lang="kk-KZ" sz="2000" dirty="0" smtClean="0">
                <a:latin typeface="Times New Roman" panose="02020603050405020304" pitchFamily="18" charset="0"/>
                <a:cs typeface="Times New Roman" panose="02020603050405020304" pitchFamily="18" charset="0"/>
              </a:rPr>
              <a:t>.</a:t>
            </a:r>
            <a:r>
              <a:rPr lang="kk-KZ" sz="2400" dirty="0" smtClean="0">
                <a:latin typeface="Times New Roman" panose="02020603050405020304" pitchFamily="18" charset="0"/>
                <a:cs typeface="Times New Roman" panose="02020603050405020304" pitchFamily="18" charset="0"/>
              </a:rPr>
              <a:t>е</a:t>
            </a:r>
            <a:r>
              <a:rPr lang="kk-KZ" sz="2000" dirty="0" smtClean="0">
                <a:latin typeface="Times New Roman" panose="02020603050405020304" pitchFamily="18" charset="0"/>
                <a:cs typeface="Times New Roman" panose="02020603050405020304" pitchFamily="18" charset="0"/>
              </a:rPr>
              <a:t>скендір </a:t>
            </a:r>
            <a:r>
              <a:rPr lang="kk-KZ" sz="2400" dirty="0" smtClean="0">
                <a:latin typeface="Times New Roman" panose="02020603050405020304" pitchFamily="18" charset="0"/>
                <a:cs typeface="Times New Roman" panose="02020603050405020304" pitchFamily="18" charset="0"/>
              </a:rPr>
              <a:t>З</a:t>
            </a:r>
            <a:r>
              <a:rPr lang="kk-KZ" sz="2000" dirty="0" smtClean="0">
                <a:latin typeface="Times New Roman" panose="02020603050405020304" pitchFamily="18" charset="0"/>
                <a:cs typeface="Times New Roman" panose="02020603050405020304" pitchFamily="18" charset="0"/>
              </a:rPr>
              <a:t>ұлқарнайынның есімі қасиетті кітаптың қайсысында айтылған?</a:t>
            </a:r>
            <a:br>
              <a:rPr lang="kk-KZ" sz="2000" dirty="0" smtClean="0">
                <a:latin typeface="Times New Roman" panose="02020603050405020304" pitchFamily="18" charset="0"/>
                <a:cs typeface="Times New Roman" panose="02020603050405020304" pitchFamily="18" charset="0"/>
              </a:rPr>
            </a:br>
            <a:r>
              <a:rPr lang="kk-KZ" sz="2000" dirty="0" smtClean="0">
                <a:latin typeface="Times New Roman" panose="02020603050405020304" pitchFamily="18" charset="0"/>
                <a:cs typeface="Times New Roman" panose="02020603050405020304" pitchFamily="18" charset="0"/>
              </a:rPr>
              <a:t>2.</a:t>
            </a:r>
            <a:r>
              <a:rPr lang="kk-KZ" sz="2400" dirty="0" smtClean="0">
                <a:latin typeface="Times New Roman" panose="02020603050405020304" pitchFamily="18" charset="0"/>
                <a:cs typeface="Times New Roman" panose="02020603050405020304" pitchFamily="18" charset="0"/>
              </a:rPr>
              <a:t>Б</a:t>
            </a:r>
            <a:r>
              <a:rPr lang="kk-KZ" sz="2000" dirty="0" smtClean="0">
                <a:latin typeface="Times New Roman" panose="02020603050405020304" pitchFamily="18" charset="0"/>
                <a:cs typeface="Times New Roman" panose="02020603050405020304" pitchFamily="18" charset="0"/>
              </a:rPr>
              <a:t>үкіл әлемді жаулаймын деген мақсатына ол жетті ме?</a:t>
            </a:r>
            <a:br>
              <a:rPr lang="kk-KZ" sz="2000" dirty="0" smtClean="0">
                <a:latin typeface="Times New Roman" panose="02020603050405020304" pitchFamily="18" charset="0"/>
                <a:cs typeface="Times New Roman" panose="02020603050405020304" pitchFamily="18" charset="0"/>
              </a:rPr>
            </a:br>
            <a:r>
              <a:rPr lang="kk-KZ" sz="2400" b="1" dirty="0" smtClean="0">
                <a:latin typeface="Times New Roman" panose="02020603050405020304" pitchFamily="18" charset="0"/>
                <a:cs typeface="Times New Roman" panose="02020603050405020304" pitchFamily="18" charset="0"/>
              </a:rPr>
              <a:t>Ж</a:t>
            </a:r>
            <a:r>
              <a:rPr lang="kk-KZ" sz="2000" b="1" dirty="0" smtClean="0">
                <a:latin typeface="Times New Roman" panose="02020603050405020304" pitchFamily="18" charset="0"/>
                <a:cs typeface="Times New Roman" panose="02020603050405020304" pitchFamily="18" charset="0"/>
              </a:rPr>
              <a:t>абық  сұрақ.</a:t>
            </a:r>
            <a:br>
              <a:rPr lang="kk-KZ" sz="2000" b="1" dirty="0" smtClean="0">
                <a:latin typeface="Times New Roman" panose="02020603050405020304" pitchFamily="18" charset="0"/>
                <a:cs typeface="Times New Roman" panose="02020603050405020304" pitchFamily="18" charset="0"/>
              </a:rPr>
            </a:br>
            <a:r>
              <a:rPr lang="kk-KZ" sz="2400" dirty="0" smtClean="0">
                <a:latin typeface="Times New Roman" panose="02020603050405020304" pitchFamily="18" charset="0"/>
                <a:cs typeface="Times New Roman" panose="02020603050405020304" pitchFamily="18" charset="0"/>
              </a:rPr>
              <a:t>е</a:t>
            </a:r>
            <a:r>
              <a:rPr lang="kk-KZ" sz="2000" dirty="0" smtClean="0">
                <a:latin typeface="Times New Roman" panose="02020603050405020304" pitchFamily="18" charset="0"/>
                <a:cs typeface="Times New Roman" panose="02020603050405020304" pitchFamily="18" charset="0"/>
              </a:rPr>
              <a:t>кі  типті  сұрақ</a:t>
            </a:r>
            <a:r>
              <a:rPr lang="kk-KZ" sz="2000" b="1" dirty="0" smtClean="0">
                <a:latin typeface="Times New Roman" panose="02020603050405020304" pitchFamily="18" charset="0"/>
                <a:cs typeface="Times New Roman" panose="02020603050405020304" pitchFamily="18" charset="0"/>
              </a:rPr>
              <a:t/>
            </a:r>
            <a:br>
              <a:rPr lang="kk-KZ" sz="2000" b="1" dirty="0" smtClean="0">
                <a:latin typeface="Times New Roman" panose="02020603050405020304" pitchFamily="18" charset="0"/>
                <a:cs typeface="Times New Roman" panose="02020603050405020304" pitchFamily="18" charset="0"/>
              </a:rPr>
            </a:br>
            <a:r>
              <a:rPr lang="kk-KZ" sz="2000" dirty="0" smtClean="0">
                <a:latin typeface="Times New Roman" panose="02020603050405020304" pitchFamily="18" charset="0"/>
                <a:cs typeface="Times New Roman" panose="02020603050405020304" pitchFamily="18" charset="0"/>
              </a:rPr>
              <a:t>1.</a:t>
            </a:r>
            <a:r>
              <a:rPr lang="kk-KZ" sz="2400" dirty="0" smtClean="0">
                <a:latin typeface="Times New Roman" panose="02020603050405020304" pitchFamily="18" charset="0"/>
                <a:cs typeface="Times New Roman" panose="02020603050405020304" pitchFamily="18" charset="0"/>
              </a:rPr>
              <a:t>е</a:t>
            </a:r>
            <a:r>
              <a:rPr lang="kk-KZ" sz="2000" dirty="0" smtClean="0">
                <a:latin typeface="Times New Roman" panose="02020603050405020304" pitchFamily="18" charset="0"/>
                <a:cs typeface="Times New Roman" panose="02020603050405020304" pitchFamily="18" charset="0"/>
              </a:rPr>
              <a:t>скендір қазақ халқының ханы болған. Иә. Жоқ.</a:t>
            </a:r>
            <a:br>
              <a:rPr lang="kk-KZ" sz="2000" dirty="0" smtClean="0">
                <a:latin typeface="Times New Roman" panose="02020603050405020304" pitchFamily="18" charset="0"/>
                <a:cs typeface="Times New Roman" panose="02020603050405020304" pitchFamily="18" charset="0"/>
              </a:rPr>
            </a:br>
            <a:r>
              <a:rPr lang="kk-KZ" sz="2000" dirty="0" smtClean="0">
                <a:latin typeface="Times New Roman" panose="02020603050405020304" pitchFamily="18" charset="0"/>
                <a:cs typeface="Times New Roman" panose="02020603050405020304" pitchFamily="18" charset="0"/>
              </a:rPr>
              <a:t>2.</a:t>
            </a:r>
            <a:r>
              <a:rPr lang="kk-KZ" sz="2400" dirty="0" smtClean="0">
                <a:latin typeface="Times New Roman" panose="02020603050405020304" pitchFamily="18" charset="0"/>
                <a:cs typeface="Times New Roman" panose="02020603050405020304" pitchFamily="18" charset="0"/>
              </a:rPr>
              <a:t>Е</a:t>
            </a:r>
            <a:r>
              <a:rPr lang="kk-KZ" sz="2000" dirty="0" smtClean="0">
                <a:latin typeface="Times New Roman" panose="02020603050405020304" pitchFamily="18" charset="0"/>
                <a:cs typeface="Times New Roman" panose="02020603050405020304" pitchFamily="18" charset="0"/>
              </a:rPr>
              <a:t>скендір </a:t>
            </a:r>
            <a:r>
              <a:rPr lang="kk-KZ" sz="2400" dirty="0" smtClean="0">
                <a:latin typeface="Times New Roman" panose="02020603050405020304" pitchFamily="18" charset="0"/>
                <a:cs typeface="Times New Roman" panose="02020603050405020304" pitchFamily="18" charset="0"/>
              </a:rPr>
              <a:t>М</a:t>
            </a:r>
            <a:r>
              <a:rPr lang="kk-KZ" sz="2000" dirty="0" smtClean="0">
                <a:latin typeface="Times New Roman" panose="02020603050405020304" pitchFamily="18" charset="0"/>
                <a:cs typeface="Times New Roman" panose="02020603050405020304" pitchFamily="18" charset="0"/>
              </a:rPr>
              <a:t>акедония шаһарында дүниеге келген. Иә. Жоқ.</a:t>
            </a:r>
            <a:br>
              <a:rPr lang="kk-KZ" sz="2000" dirty="0" smtClean="0">
                <a:latin typeface="Times New Roman" panose="02020603050405020304" pitchFamily="18" charset="0"/>
                <a:cs typeface="Times New Roman" panose="02020603050405020304" pitchFamily="18" charset="0"/>
              </a:rPr>
            </a:br>
            <a:r>
              <a:rPr lang="ru-RU" sz="2000" dirty="0" smtClean="0">
                <a:latin typeface="Times New Roman" panose="02020603050405020304" pitchFamily="18" charset="0"/>
                <a:cs typeface="Times New Roman" panose="02020603050405020304" pitchFamily="18" charset="0"/>
              </a:rPr>
              <a:t>3</a:t>
            </a:r>
            <a:r>
              <a:rPr lang="kk-KZ" sz="2000" dirty="0" smtClean="0">
                <a:latin typeface="Times New Roman" panose="02020603050405020304" pitchFamily="18" charset="0"/>
                <a:cs typeface="Times New Roman" panose="02020603050405020304" pitchFamily="18" charset="0"/>
              </a:rPr>
              <a:t>.</a:t>
            </a:r>
            <a:r>
              <a:rPr lang="kk-KZ" sz="2400" dirty="0" smtClean="0">
                <a:latin typeface="Times New Roman" panose="02020603050405020304" pitchFamily="18" charset="0"/>
                <a:cs typeface="Times New Roman" panose="02020603050405020304" pitchFamily="18" charset="0"/>
              </a:rPr>
              <a:t>е</a:t>
            </a:r>
            <a:r>
              <a:rPr lang="kk-KZ" sz="2000" dirty="0" smtClean="0">
                <a:latin typeface="Times New Roman" panose="02020603050405020304" pitchFamily="18" charset="0"/>
                <a:cs typeface="Times New Roman" panose="02020603050405020304" pitchFamily="18" charset="0"/>
              </a:rPr>
              <a:t>скендір шын мәнінде </a:t>
            </a:r>
            <a:r>
              <a:rPr lang="kk-KZ" sz="2400" dirty="0" smtClean="0">
                <a:latin typeface="Times New Roman" panose="02020603050405020304" pitchFamily="18" charset="0"/>
                <a:cs typeface="Times New Roman" panose="02020603050405020304" pitchFamily="18" charset="0"/>
              </a:rPr>
              <a:t>ф</a:t>
            </a:r>
            <a:r>
              <a:rPr lang="kk-KZ" sz="2000" dirty="0" smtClean="0">
                <a:latin typeface="Times New Roman" panose="02020603050405020304" pitchFamily="18" charset="0"/>
                <a:cs typeface="Times New Roman" panose="02020603050405020304" pitchFamily="18" charset="0"/>
              </a:rPr>
              <a:t>илипп патшаның ұлы. Иә. Жоқ. </a:t>
            </a:r>
            <a:br>
              <a:rPr lang="kk-KZ" sz="2000" dirty="0" smtClean="0">
                <a:latin typeface="Times New Roman" panose="02020603050405020304" pitchFamily="18" charset="0"/>
                <a:cs typeface="Times New Roman" panose="02020603050405020304" pitchFamily="18" charset="0"/>
              </a:rPr>
            </a:br>
            <a:r>
              <a:rPr lang="ru-RU" sz="2000" dirty="0" smtClean="0">
                <a:latin typeface="Times New Roman" panose="02020603050405020304" pitchFamily="18" charset="0"/>
                <a:cs typeface="Times New Roman" panose="02020603050405020304" pitchFamily="18" charset="0"/>
              </a:rPr>
              <a:t>4</a:t>
            </a:r>
            <a:r>
              <a:rPr lang="kk-KZ" sz="2000" dirty="0" smtClean="0">
                <a:latin typeface="Times New Roman" panose="02020603050405020304" pitchFamily="18" charset="0"/>
                <a:cs typeface="Times New Roman" panose="02020603050405020304" pitchFamily="18" charset="0"/>
              </a:rPr>
              <a:t>.</a:t>
            </a:r>
            <a:r>
              <a:rPr lang="kk-KZ" sz="2400" dirty="0" smtClean="0">
                <a:latin typeface="Times New Roman" panose="02020603050405020304" pitchFamily="18" charset="0"/>
                <a:cs typeface="Times New Roman" panose="02020603050405020304" pitchFamily="18" charset="0"/>
              </a:rPr>
              <a:t>е</a:t>
            </a:r>
            <a:r>
              <a:rPr lang="kk-KZ" sz="2000" dirty="0" smtClean="0">
                <a:latin typeface="Times New Roman" panose="02020603050405020304" pitchFamily="18" charset="0"/>
                <a:cs typeface="Times New Roman" panose="02020603050405020304" pitchFamily="18" charset="0"/>
              </a:rPr>
              <a:t>скендір бүкіл әлемді жаулап алды. Иә. Жоқ.</a:t>
            </a:r>
            <a:br>
              <a:rPr lang="kk-KZ" sz="2000" dirty="0" smtClean="0">
                <a:latin typeface="Times New Roman" panose="02020603050405020304" pitchFamily="18" charset="0"/>
                <a:cs typeface="Times New Roman" panose="02020603050405020304" pitchFamily="18" charset="0"/>
              </a:rPr>
            </a:br>
            <a:r>
              <a:rPr lang="ru-RU" sz="2400" dirty="0" smtClean="0">
                <a:latin typeface="Times New Roman" panose="02020603050405020304" pitchFamily="18" charset="0"/>
                <a:cs typeface="Times New Roman" panose="02020603050405020304" pitchFamily="18" charset="0"/>
              </a:rPr>
              <a:t>5</a:t>
            </a:r>
            <a:r>
              <a:rPr lang="kk-KZ" sz="2400" dirty="0" smtClean="0">
                <a:latin typeface="Times New Roman" panose="02020603050405020304" pitchFamily="18" charset="0"/>
                <a:cs typeface="Times New Roman" panose="02020603050405020304" pitchFamily="18" charset="0"/>
              </a:rPr>
              <a:t>.а</a:t>
            </a:r>
            <a:r>
              <a:rPr lang="kk-KZ" sz="2000" dirty="0" smtClean="0">
                <a:latin typeface="Times New Roman" panose="02020603050405020304" pitchFamily="18" charset="0"/>
                <a:cs typeface="Times New Roman" panose="02020603050405020304" pitchFamily="18" charset="0"/>
              </a:rPr>
              <a:t>дамның көзі өлгенде ғана тояды. Иә. Жоқ.</a:t>
            </a:r>
            <a:br>
              <a:rPr lang="kk-KZ" sz="2000" dirty="0" smtClean="0">
                <a:latin typeface="Times New Roman" panose="02020603050405020304" pitchFamily="18" charset="0"/>
                <a:cs typeface="Times New Roman" panose="02020603050405020304" pitchFamily="18" charset="0"/>
              </a:rPr>
            </a:br>
            <a:r>
              <a:rPr lang="kk-KZ" sz="2000" dirty="0">
                <a:latin typeface="Times New Roman" panose="02020603050405020304" pitchFamily="18" charset="0"/>
                <a:cs typeface="Times New Roman" panose="02020603050405020304" pitchFamily="18" charset="0"/>
              </a:rPr>
              <a:t/>
            </a:r>
            <a:br>
              <a:rPr lang="kk-KZ" sz="2000" dirty="0">
                <a:latin typeface="Times New Roman" panose="02020603050405020304" pitchFamily="18" charset="0"/>
                <a:cs typeface="Times New Roman" panose="02020603050405020304" pitchFamily="18" charset="0"/>
              </a:rPr>
            </a:br>
            <a:r>
              <a:rPr lang="kk-KZ" sz="2400" b="1" dirty="0" smtClean="0">
                <a:latin typeface="Times New Roman" panose="02020603050405020304" pitchFamily="18" charset="0"/>
                <a:cs typeface="Times New Roman" panose="02020603050405020304" pitchFamily="18" charset="0"/>
              </a:rPr>
              <a:t>М</a:t>
            </a:r>
            <a:r>
              <a:rPr lang="kk-KZ" sz="2000" b="1" dirty="0" smtClean="0">
                <a:latin typeface="Times New Roman" panose="02020603050405020304" pitchFamily="18" charset="0"/>
                <a:cs typeface="Times New Roman" panose="02020603050405020304" pitchFamily="18" charset="0"/>
              </a:rPr>
              <a:t>әтіндер.</a:t>
            </a:r>
            <a:br>
              <a:rPr lang="kk-KZ" sz="2000" b="1" dirty="0" smtClean="0">
                <a:latin typeface="Times New Roman" panose="02020603050405020304" pitchFamily="18" charset="0"/>
                <a:cs typeface="Times New Roman" panose="02020603050405020304" pitchFamily="18" charset="0"/>
              </a:rPr>
            </a:br>
            <a:r>
              <a:rPr lang="kk-KZ" sz="2400" dirty="0" smtClean="0">
                <a:latin typeface="Times New Roman" panose="02020603050405020304" pitchFamily="18" charset="0"/>
                <a:cs typeface="Times New Roman" panose="02020603050405020304" pitchFamily="18" charset="0"/>
              </a:rPr>
              <a:t>Е</a:t>
            </a:r>
            <a:r>
              <a:rPr lang="kk-KZ" sz="2000" dirty="0" smtClean="0">
                <a:latin typeface="Times New Roman" panose="02020603050405020304" pitchFamily="18" charset="0"/>
                <a:cs typeface="Times New Roman" panose="02020603050405020304" pitchFamily="18" charset="0"/>
              </a:rPr>
              <a:t>скендір </a:t>
            </a:r>
            <a:r>
              <a:rPr lang="kk-KZ" sz="2400" dirty="0" smtClean="0">
                <a:latin typeface="Times New Roman" panose="02020603050405020304" pitchFamily="18" charset="0"/>
                <a:cs typeface="Times New Roman" panose="02020603050405020304" pitchFamily="18" charset="0"/>
              </a:rPr>
              <a:t>з</a:t>
            </a:r>
            <a:r>
              <a:rPr lang="kk-KZ" sz="2000" dirty="0" smtClean="0">
                <a:latin typeface="Times New Roman" panose="02020603050405020304" pitchFamily="18" charset="0"/>
                <a:cs typeface="Times New Roman" panose="02020603050405020304" pitchFamily="18" charset="0"/>
              </a:rPr>
              <a:t>ұлқарнайын немесе </a:t>
            </a:r>
            <a:r>
              <a:rPr lang="en-US" sz="2000" dirty="0" smtClean="0">
                <a:latin typeface="Times New Roman" panose="02020603050405020304" pitchFamily="18" charset="0"/>
                <a:cs typeface="Times New Roman" panose="02020603050405020304" pitchFamily="18" charset="0"/>
              </a:rPr>
              <a:t>III</a:t>
            </a:r>
            <a:r>
              <a:rPr lang="kk-KZ" sz="2000" dirty="0" smtClean="0">
                <a:latin typeface="Times New Roman" panose="02020603050405020304" pitchFamily="18" charset="0"/>
                <a:cs typeface="Times New Roman" panose="02020603050405020304" pitchFamily="18" charset="0"/>
              </a:rPr>
              <a:t> </a:t>
            </a:r>
            <a:r>
              <a:rPr lang="kk-KZ" sz="2400" dirty="0" smtClean="0">
                <a:latin typeface="Times New Roman" panose="02020603050405020304" pitchFamily="18" charset="0"/>
                <a:cs typeface="Times New Roman" panose="02020603050405020304" pitchFamily="18" charset="0"/>
              </a:rPr>
              <a:t>ұ</a:t>
            </a:r>
            <a:r>
              <a:rPr lang="kk-KZ" sz="2000" dirty="0" smtClean="0">
                <a:latin typeface="Times New Roman" panose="02020603050405020304" pitchFamily="18" charset="0"/>
                <a:cs typeface="Times New Roman" panose="02020603050405020304" pitchFamily="18" charset="0"/>
              </a:rPr>
              <a:t>лы </a:t>
            </a:r>
            <a:r>
              <a:rPr lang="kk-KZ" sz="2400" dirty="0" smtClean="0">
                <a:latin typeface="Times New Roman" panose="02020603050405020304" pitchFamily="18" charset="0"/>
                <a:cs typeface="Times New Roman" panose="02020603050405020304" pitchFamily="18" charset="0"/>
              </a:rPr>
              <a:t>А</a:t>
            </a:r>
            <a:r>
              <a:rPr lang="kk-KZ" sz="2000" dirty="0" smtClean="0">
                <a:latin typeface="Times New Roman" panose="02020603050405020304" pitchFamily="18" charset="0"/>
                <a:cs typeface="Times New Roman" panose="02020603050405020304" pitchFamily="18" charset="0"/>
              </a:rPr>
              <a:t>лександр туралы мәтін тұтас мәтінге жатады.</a:t>
            </a:r>
            <a:endParaRPr lang="ru-RU" sz="2000" b="1" dirty="0">
              <a:latin typeface="Times New Roman" panose="02020603050405020304" pitchFamily="18" charset="0"/>
              <a:cs typeface="Times New Roman" panose="02020603050405020304" pitchFamily="18" charset="0"/>
            </a:endParaRPr>
          </a:p>
        </p:txBody>
      </p:sp>
      <p:sp>
        <p:nvSpPr>
          <p:cNvPr id="3" name="Подзаголовок 2"/>
          <p:cNvSpPr>
            <a:spLocks noGrp="1"/>
          </p:cNvSpPr>
          <p:nvPr>
            <p:ph type="subTitle" idx="1"/>
          </p:nvPr>
        </p:nvSpPr>
        <p:spPr>
          <a:xfrm>
            <a:off x="381000" y="188640"/>
            <a:ext cx="8458200" cy="914400"/>
          </a:xfrm>
        </p:spPr>
        <p:txBody>
          <a:bodyPr/>
          <a:lstStyle/>
          <a:p>
            <a:endParaRPr lang="ru-RU" dirty="0" smtClean="0"/>
          </a:p>
          <a:p>
            <a:endParaRPr lang="ru-RU" dirty="0">
              <a:latin typeface="Times New Roman" panose="02020603050405020304" pitchFamily="18" charset="0"/>
              <a:cs typeface="Times New Roman" panose="02020603050405020304" pitchFamily="18" charset="0"/>
            </a:endParaRPr>
          </a:p>
          <a:p>
            <a:endParaRPr lang="ru-RU" dirty="0"/>
          </a:p>
        </p:txBody>
      </p:sp>
    </p:spTree>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0" name="Picture 2" descr="D:\ФОТО  С ДЕТЬМИ\РИСУНКИ\open-book-with-inkwell-and-pen-dictionary-pixmac-image-44741519.jpg"/>
          <p:cNvPicPr>
            <a:picLocks noChangeAspect="1" noChangeArrowheads="1"/>
          </p:cNvPicPr>
          <p:nvPr/>
        </p:nvPicPr>
        <p:blipFill>
          <a:blip r:embed="rId2" cstate="print"/>
          <a:srcRect b="8928"/>
          <a:stretch>
            <a:fillRect/>
          </a:stretch>
        </p:blipFill>
        <p:spPr bwMode="auto">
          <a:xfrm>
            <a:off x="0" y="0"/>
            <a:ext cx="9144000" cy="6858000"/>
          </a:xfrm>
          <a:prstGeom prst="rect">
            <a:avLst/>
          </a:prstGeom>
          <a:noFill/>
          <a:ln w="9525">
            <a:noFill/>
            <a:miter lim="800000"/>
            <a:headEnd/>
            <a:tailEnd/>
          </a:ln>
        </p:spPr>
      </p:pic>
      <p:sp>
        <p:nvSpPr>
          <p:cNvPr id="59394" name="Rectangle 2"/>
          <p:cNvSpPr>
            <a:spLocks noGrp="1" noChangeArrowheads="1"/>
          </p:cNvSpPr>
          <p:nvPr>
            <p:ph type="subTitle" idx="1"/>
          </p:nvPr>
        </p:nvSpPr>
        <p:spPr>
          <a:xfrm>
            <a:off x="467544" y="836712"/>
            <a:ext cx="8409744" cy="720080"/>
          </a:xfrm>
        </p:spPr>
        <p:txBody>
          <a:bodyPr>
            <a:norm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eaLnBrk="1" hangingPunct="1">
              <a:lnSpc>
                <a:spcPct val="90000"/>
              </a:lnSpc>
              <a:defRPr/>
            </a:pPr>
            <a:r>
              <a:rPr lang="ru-RU" sz="3600" b="1" kern="10" spc="50" dirty="0" err="1" smtClean="0">
                <a:ln w="11430"/>
                <a:solidFill>
                  <a:schemeClr val="accent4">
                    <a:lumMod val="50000"/>
                  </a:schemeClr>
                </a:solidFill>
                <a:effectLst>
                  <a:outerShdw blurRad="76200" dist="50800" dir="5400000" algn="tl" rotWithShape="0">
                    <a:srgbClr val="000000">
                      <a:alpha val="65000"/>
                    </a:srgbClr>
                  </a:outerShdw>
                </a:effectLst>
                <a:latin typeface="Times New Roman" pitchFamily="18" charset="0"/>
                <a:cs typeface="Times New Roman" pitchFamily="18" charset="0"/>
              </a:rPr>
              <a:t>Назарларынызға рахмет</a:t>
            </a:r>
            <a:r>
              <a:rPr lang="ru-RU" sz="3600" b="1" kern="10" spc="50" dirty="0" smtClean="0">
                <a:ln w="11430"/>
                <a:solidFill>
                  <a:schemeClr val="accent4">
                    <a:lumMod val="50000"/>
                  </a:schemeClr>
                </a:solidFill>
                <a:effectLst>
                  <a:outerShdw blurRad="76200" dist="50800" dir="5400000" algn="tl" rotWithShape="0">
                    <a:srgbClr val="000000">
                      <a:alpha val="65000"/>
                    </a:srgbClr>
                  </a:outerShdw>
                </a:effectLst>
                <a:latin typeface="Times New Roman" pitchFamily="18" charset="0"/>
                <a:cs typeface="Times New Roman" pitchFamily="18" charset="0"/>
              </a:rPr>
              <a:t>!</a:t>
            </a:r>
          </a:p>
        </p:txBody>
      </p:sp>
      <p:sp>
        <p:nvSpPr>
          <p:cNvPr id="32772" name="WordArt 3"/>
          <p:cNvSpPr>
            <a:spLocks noChangeArrowheads="1" noChangeShapeType="1" noTextEdit="1"/>
          </p:cNvSpPr>
          <p:nvPr/>
        </p:nvSpPr>
        <p:spPr bwMode="gray">
          <a:xfrm>
            <a:off x="2286000" y="3357563"/>
            <a:ext cx="5029200" cy="762000"/>
          </a:xfrm>
          <a:prstGeom prst="rect">
            <a:avLst/>
          </a:prstGeom>
        </p:spPr>
        <p:txBody>
          <a:bodyPr wrap="none" fromWordArt="1">
            <a:prstTxWarp prst="textDeflate">
              <a:avLst>
                <a:gd name="adj" fmla="val 0"/>
              </a:avLst>
            </a:prstTxWarp>
          </a:bodyPr>
          <a:lstStyle/>
          <a:p>
            <a:pPr algn="ctr"/>
            <a:r>
              <a:rPr lang="en-US" sz="5400" b="1" kern="10" dirty="0" smtClean="0">
                <a:ln w="19050">
                  <a:solidFill>
                    <a:schemeClr val="bg1"/>
                  </a:solidFill>
                  <a:round/>
                  <a:headEnd/>
                  <a:tailEnd/>
                </a:ln>
                <a:gradFill rotWithShape="1">
                  <a:gsLst>
                    <a:gs pos="0">
                      <a:schemeClr val="accent1"/>
                    </a:gs>
                    <a:gs pos="100000">
                      <a:schemeClr val="tx1"/>
                    </a:gs>
                  </a:gsLst>
                  <a:lin ang="0" scaled="1"/>
                </a:gradFill>
                <a:effectLst>
                  <a:outerShdw dist="71842" dir="2700000" algn="ctr" rotWithShape="0">
                    <a:schemeClr val="bg2">
                      <a:alpha val="50000"/>
                    </a:schemeClr>
                  </a:outerShdw>
                </a:effectLst>
                <a:latin typeface="Verdana"/>
              </a:rPr>
              <a:t>!</a:t>
            </a:r>
            <a:endParaRPr lang="ru-RU" sz="5400" b="1" kern="10" dirty="0">
              <a:ln w="19050">
                <a:solidFill>
                  <a:schemeClr val="bg1"/>
                </a:solidFill>
                <a:round/>
                <a:headEnd/>
                <a:tailEnd/>
              </a:ln>
              <a:gradFill rotWithShape="1">
                <a:gsLst>
                  <a:gs pos="0">
                    <a:schemeClr val="accent1"/>
                  </a:gs>
                  <a:gs pos="100000">
                    <a:schemeClr val="tx1"/>
                  </a:gs>
                </a:gsLst>
                <a:lin ang="0" scaled="1"/>
              </a:gradFill>
              <a:effectLst>
                <a:outerShdw dist="71842" dir="2700000" algn="ctr" rotWithShape="0">
                  <a:schemeClr val="bg2">
                    <a:alpha val="50000"/>
                  </a:schemeClr>
                </a:outerShdw>
              </a:effectLst>
              <a:latin typeface="Verdana"/>
            </a:endParaRPr>
          </a:p>
        </p:txBody>
      </p:sp>
      <p:sp>
        <p:nvSpPr>
          <p:cNvPr id="5" name="Rectangle 2"/>
          <p:cNvSpPr txBox="1">
            <a:spLocks noChangeArrowheads="1"/>
          </p:cNvSpPr>
          <p:nvPr/>
        </p:nvSpPr>
        <p:spPr bwMode="gray">
          <a:xfrm>
            <a:off x="428596" y="500042"/>
            <a:ext cx="6929486" cy="381000"/>
          </a:xfrm>
          <a:prstGeom prst="rect">
            <a:avLst/>
          </a:prstGeom>
          <a:noFill/>
          <a:ln w="9525">
            <a:noFill/>
            <a:miter lim="800000"/>
            <a:headEnd/>
            <a:tailEnd/>
          </a:ln>
          <a:effectLst/>
        </p:spPr>
        <p:txBody>
          <a:bodyPr/>
          <a:lstStyle/>
          <a:p>
            <a:pPr algn="ctr">
              <a:lnSpc>
                <a:spcPct val="90000"/>
              </a:lnSpc>
              <a:spcBef>
                <a:spcPct val="20000"/>
              </a:spcBef>
              <a:buClr>
                <a:schemeClr val="tx2"/>
              </a:buClr>
              <a:buFont typeface="Wingdings" pitchFamily="2" charset="2"/>
              <a:buNone/>
              <a:defRPr/>
            </a:pPr>
            <a:endParaRPr lang="en-US" sz="5000" b="1" kern="10"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latin typeface="Verdana"/>
            </a:endParaRPr>
          </a:p>
        </p:txBody>
      </p:sp>
    </p:spTree>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p:txBody>
          <a:bodyPr/>
          <a:lstStyle/>
          <a:p>
            <a:pPr>
              <a:buNone/>
            </a:pPr>
            <a:r>
              <a:rPr lang="en-US" sz="4000" b="1" dirty="0" smtClean="0">
                <a:solidFill>
                  <a:srgbClr val="00B0F0"/>
                </a:solidFill>
                <a:latin typeface="Times New Roman" pitchFamily="18" charset="0"/>
                <a:cs typeface="Times New Roman" pitchFamily="18" charset="0"/>
              </a:rPr>
              <a:t>PISA </a:t>
            </a:r>
            <a:r>
              <a:rPr lang="kk-KZ" sz="4000" b="1" dirty="0" smtClean="0">
                <a:solidFill>
                  <a:srgbClr val="00B0F0"/>
                </a:solidFill>
                <a:latin typeface="Times New Roman" pitchFamily="18" charset="0"/>
                <a:cs typeface="Times New Roman" pitchFamily="18" charset="0"/>
              </a:rPr>
              <a:t>халықаралық зерттеу әдістері негізінде қазақ әдебиетіне арналған тапсырмалар </a:t>
            </a:r>
          </a:p>
          <a:p>
            <a:endParaRPr lang="ru-RU" dirty="0"/>
          </a:p>
        </p:txBody>
      </p:sp>
      <p:pic>
        <p:nvPicPr>
          <p:cNvPr id="4" name="Picture 2" descr="D:\ФОТО  С ДЕТЬМИ\РИСУНКИ\open-book-with-inkwell-and-pen-dictionary-pixmac-photo-44278181.jpg"/>
          <p:cNvPicPr>
            <a:picLocks noChangeAspect="1" noChangeArrowheads="1"/>
          </p:cNvPicPr>
          <p:nvPr/>
        </p:nvPicPr>
        <p:blipFill>
          <a:blip r:embed="rId2" cstate="print">
            <a:clrChange>
              <a:clrFrom>
                <a:srgbClr val="FFFFFF"/>
              </a:clrFrom>
              <a:clrTo>
                <a:srgbClr val="FFFFFF">
                  <a:alpha val="0"/>
                </a:srgbClr>
              </a:clrTo>
            </a:clrChange>
          </a:blip>
          <a:srcRect b="8928"/>
          <a:stretch>
            <a:fillRect/>
          </a:stretch>
        </p:blipFill>
        <p:spPr bwMode="auto">
          <a:xfrm>
            <a:off x="4286250" y="3068960"/>
            <a:ext cx="4857750" cy="3484563"/>
          </a:xfrm>
          <a:prstGeom prst="rect">
            <a:avLst/>
          </a:prstGeom>
          <a:noFill/>
          <a:ln w="9525">
            <a:noFill/>
            <a:miter lim="800000"/>
            <a:headEnd/>
            <a:tailEnd/>
          </a:ln>
        </p:spPr>
      </p:pic>
      <p:sp>
        <p:nvSpPr>
          <p:cNvPr id="5" name="Прямоугольник 4"/>
          <p:cNvSpPr/>
          <p:nvPr/>
        </p:nvSpPr>
        <p:spPr>
          <a:xfrm>
            <a:off x="1632894" y="260648"/>
            <a:ext cx="5878212" cy="923330"/>
          </a:xfrm>
          <a:prstGeom prst="rect">
            <a:avLst/>
          </a:prstGeom>
          <a:noFill/>
        </p:spPr>
        <p:txBody>
          <a:bodyPr wrap="square" lIns="91440" tIns="45720" rIns="91440" bIns="45720">
            <a:spAutoFit/>
          </a:bodyPr>
          <a:lstStyle/>
          <a:p>
            <a:pPr algn="ctr"/>
            <a:r>
              <a:rPr lang="kk-KZ" sz="54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imes New Roman" pitchFamily="18" charset="0"/>
                <a:cs typeface="Times New Roman" pitchFamily="18" charset="0"/>
              </a:rPr>
              <a:t>Жоба тақырыбы: </a:t>
            </a:r>
            <a:endParaRPr lang="ru-RU" sz="54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3"/>
          <p:cNvPicPr>
            <a:picLocks noChangeAspect="1" noChangeArrowheads="1"/>
          </p:cNvPicPr>
          <p:nvPr/>
        </p:nvPicPr>
        <p:blipFill>
          <a:blip r:embed="rId2" cstate="print">
            <a:lum bright="20000"/>
          </a:blip>
          <a:srcRect/>
          <a:stretch>
            <a:fillRect/>
          </a:stretch>
        </p:blipFill>
        <p:spPr bwMode="auto">
          <a:xfrm>
            <a:off x="0" y="1214438"/>
            <a:ext cx="9144000" cy="5643562"/>
          </a:xfrm>
          <a:prstGeom prst="rect">
            <a:avLst/>
          </a:prstGeom>
          <a:noFill/>
          <a:ln w="9525">
            <a:noFill/>
            <a:miter lim="800000"/>
            <a:headEnd/>
            <a:tailEnd/>
          </a:ln>
        </p:spPr>
      </p:pic>
      <p:sp>
        <p:nvSpPr>
          <p:cNvPr id="5123" name="Заголовок 10"/>
          <p:cNvSpPr>
            <a:spLocks noGrp="1"/>
          </p:cNvSpPr>
          <p:nvPr>
            <p:ph type="title"/>
          </p:nvPr>
        </p:nvSpPr>
        <p:spPr>
          <a:xfrm>
            <a:off x="1071563" y="500063"/>
            <a:ext cx="6400800" cy="668337"/>
          </a:xfrm>
        </p:spPr>
        <p:txBody>
          <a:bodyPr>
            <a:normAutofit fontScale="90000"/>
          </a:bodyPr>
          <a:lstStyle/>
          <a:p>
            <a:pPr eaLnBrk="1" hangingPunct="1"/>
            <a:r>
              <a:rPr lang="kk-KZ" dirty="0" smtClean="0">
                <a:solidFill>
                  <a:schemeClr val="tx1"/>
                </a:solidFill>
                <a:latin typeface="Times New Roman" pitchFamily="18" charset="0"/>
                <a:cs typeface="Times New Roman" pitchFamily="18" charset="0"/>
              </a:rPr>
              <a:t/>
            </a:r>
            <a:br>
              <a:rPr lang="kk-KZ" dirty="0" smtClean="0">
                <a:solidFill>
                  <a:schemeClr val="tx1"/>
                </a:solidFill>
                <a:latin typeface="Times New Roman" pitchFamily="18" charset="0"/>
                <a:cs typeface="Times New Roman" pitchFamily="18" charset="0"/>
              </a:rPr>
            </a:br>
            <a:r>
              <a:rPr lang="ru-RU" dirty="0" smtClean="0">
                <a:solidFill>
                  <a:schemeClr val="tx1"/>
                </a:solidFill>
                <a:latin typeface="Times New Roman" pitchFamily="18" charset="0"/>
                <a:cs typeface="Times New Roman" pitchFamily="18" charset="0"/>
              </a:rPr>
              <a:t/>
            </a:r>
            <a:br>
              <a:rPr lang="ru-RU" dirty="0" smtClean="0">
                <a:solidFill>
                  <a:schemeClr val="tx1"/>
                </a:solidFill>
                <a:latin typeface="Times New Roman" pitchFamily="18" charset="0"/>
                <a:cs typeface="Times New Roman" pitchFamily="18" charset="0"/>
              </a:rPr>
            </a:br>
            <a:endParaRPr lang="ru-RU" dirty="0" smtClean="0">
              <a:solidFill>
                <a:schemeClr val="tx1"/>
              </a:solidFill>
            </a:endParaRPr>
          </a:p>
        </p:txBody>
      </p:sp>
      <p:sp>
        <p:nvSpPr>
          <p:cNvPr id="5124" name="Содержимое 11"/>
          <p:cNvSpPr>
            <a:spLocks noGrp="1"/>
          </p:cNvSpPr>
          <p:nvPr>
            <p:ph idx="1"/>
          </p:nvPr>
        </p:nvSpPr>
        <p:spPr>
          <a:xfrm>
            <a:off x="357188" y="1571625"/>
            <a:ext cx="8429625" cy="5072063"/>
          </a:xfrm>
        </p:spPr>
        <p:txBody>
          <a:bodyPr/>
          <a:lstStyle/>
          <a:p>
            <a:pPr algn="ctr" eaLnBrk="1" hangingPunct="1">
              <a:buFont typeface="Wingdings" pitchFamily="2" charset="2"/>
              <a:buNone/>
            </a:pPr>
            <a:endParaRPr lang="kk-KZ" sz="4400" b="1" dirty="0" smtClean="0">
              <a:solidFill>
                <a:srgbClr val="002060"/>
              </a:solidFill>
              <a:latin typeface="Times New Roman" pitchFamily="18" charset="0"/>
              <a:cs typeface="Times New Roman" pitchFamily="18" charset="0"/>
            </a:endParaRPr>
          </a:p>
          <a:p>
            <a:pPr algn="ctr" eaLnBrk="1" hangingPunct="1">
              <a:buFont typeface="Wingdings" pitchFamily="2" charset="2"/>
              <a:buNone/>
            </a:pPr>
            <a:endParaRPr lang="kk-KZ" b="1" dirty="0" smtClean="0">
              <a:latin typeface="Times New Roman" pitchFamily="18" charset="0"/>
              <a:cs typeface="Times New Roman" pitchFamily="18" charset="0"/>
            </a:endParaRPr>
          </a:p>
          <a:p>
            <a:pPr eaLnBrk="1" hangingPunct="1"/>
            <a:endParaRPr lang="ru-RU" b="1" dirty="0" smtClean="0"/>
          </a:p>
        </p:txBody>
      </p:sp>
      <p:pic>
        <p:nvPicPr>
          <p:cNvPr id="5" name="Рисунок 4" descr="D:\ФОТО  С ДЕТЬМИ\РИСУНКИ\images.jpeg"/>
          <p:cNvPicPr/>
          <p:nvPr/>
        </p:nvPicPr>
        <p:blipFill>
          <a:blip r:embed="rId3" cstate="print"/>
          <a:srcRect/>
          <a:stretch>
            <a:fillRect/>
          </a:stretch>
        </p:blipFill>
        <p:spPr bwMode="auto">
          <a:xfrm rot="20338263">
            <a:off x="329263" y="181407"/>
            <a:ext cx="1861104" cy="2403149"/>
          </a:xfrm>
          <a:prstGeom prst="rect">
            <a:avLst/>
          </a:prstGeom>
          <a:noFill/>
          <a:ln w="9525">
            <a:noFill/>
            <a:miter lim="800000"/>
            <a:headEnd/>
            <a:tailEnd/>
          </a:ln>
        </p:spPr>
      </p:pic>
      <p:sp>
        <p:nvSpPr>
          <p:cNvPr id="32769" name="Rectangle 1"/>
          <p:cNvSpPr>
            <a:spLocks noChangeArrowheads="1"/>
          </p:cNvSpPr>
          <p:nvPr/>
        </p:nvSpPr>
        <p:spPr bwMode="auto">
          <a:xfrm>
            <a:off x="2267744" y="1289131"/>
            <a:ext cx="6876256" cy="70788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kk-KZ" sz="20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kk-KZ" sz="2000" b="1" i="0" u="none" strike="noStrike" cap="none" normalizeH="0" baseline="0" dirty="0" smtClean="0">
                <a:ln>
                  <a:noFill/>
                </a:ln>
                <a:effectLst/>
                <a:latin typeface="Times New Roman" pitchFamily="18" charset="0"/>
                <a:ea typeface="Calibri" pitchFamily="34" charset="0"/>
                <a:cs typeface="Times New Roman" pitchFamily="18" charset="0"/>
              </a:rPr>
              <a:t>Берден Қ.Қ  Атбасар ауданы     </a:t>
            </a:r>
            <a:endParaRPr kumimoji="0" lang="ru-RU" sz="2000" b="1" i="0" u="none" strike="noStrike" cap="none" normalizeH="0" baseline="0" dirty="0" smtClean="0">
              <a:ln>
                <a:noFill/>
              </a:ln>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kk-KZ" sz="2000" b="1" i="0" u="none" strike="noStrike" cap="none" normalizeH="0" baseline="0" dirty="0" smtClean="0">
                <a:ln>
                  <a:noFill/>
                </a:ln>
                <a:effectLst/>
                <a:latin typeface="Times New Roman" pitchFamily="18" charset="0"/>
                <a:ea typeface="Calibri" pitchFamily="34" charset="0"/>
                <a:cs typeface="Times New Roman" pitchFamily="18" charset="0"/>
              </a:rPr>
              <a:t>                       Мариновка қазақ орта мектебі </a:t>
            </a:r>
            <a:endParaRPr kumimoji="0" lang="kk-KZ" sz="2000" b="1" i="0" u="none" strike="noStrike" cap="none" normalizeH="0" baseline="0" dirty="0" smtClean="0">
              <a:ln>
                <a:noFill/>
              </a:ln>
              <a:effectLst/>
              <a:latin typeface="Times New Roman" pitchFamily="18" charset="0"/>
              <a:cs typeface="Times New Roman" pitchFamily="18" charset="0"/>
            </a:endParaRPr>
          </a:p>
        </p:txBody>
      </p:sp>
      <p:pic>
        <p:nvPicPr>
          <p:cNvPr id="8" name="Picture 2" descr="D:\ФОТО  С ДЕТЬМИ\РИСУНКИ\original.jpg"/>
          <p:cNvPicPr>
            <a:picLocks noChangeAspect="1" noChangeArrowheads="1"/>
          </p:cNvPicPr>
          <p:nvPr/>
        </p:nvPicPr>
        <p:blipFill>
          <a:blip r:embed="rId4" cstate="print">
            <a:clrChange>
              <a:clrFrom>
                <a:srgbClr val="FEFEFE"/>
              </a:clrFrom>
              <a:clrTo>
                <a:srgbClr val="FEFEFE">
                  <a:alpha val="0"/>
                </a:srgbClr>
              </a:clrTo>
            </a:clrChange>
          </a:blip>
          <a:srcRect r="12949" b="7520"/>
          <a:stretch>
            <a:fillRect/>
          </a:stretch>
        </p:blipFill>
        <p:spPr bwMode="auto">
          <a:xfrm>
            <a:off x="5868144" y="3284984"/>
            <a:ext cx="3071813" cy="333375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17" descr="CAK1MDGB"/>
          <p:cNvPicPr>
            <a:picLocks noChangeAspect="1" noChangeArrowheads="1" noCrop="1"/>
          </p:cNvPicPr>
          <p:nvPr/>
        </p:nvPicPr>
        <p:blipFill>
          <a:blip r:embed="rId2" cstate="print"/>
          <a:srcRect/>
          <a:stretch>
            <a:fillRect/>
          </a:stretch>
        </p:blipFill>
        <p:spPr bwMode="auto">
          <a:xfrm>
            <a:off x="6444208" y="5545138"/>
            <a:ext cx="1428750" cy="1312862"/>
          </a:xfrm>
          <a:prstGeom prst="rect">
            <a:avLst/>
          </a:prstGeom>
          <a:noFill/>
          <a:ln w="9525">
            <a:noFill/>
            <a:miter lim="800000"/>
            <a:headEnd/>
            <a:tailEnd/>
          </a:ln>
        </p:spPr>
      </p:pic>
      <p:sp>
        <p:nvSpPr>
          <p:cNvPr id="11" name="Прямоугольник 10"/>
          <p:cNvSpPr/>
          <p:nvPr/>
        </p:nvSpPr>
        <p:spPr>
          <a:xfrm>
            <a:off x="785813" y="571500"/>
            <a:ext cx="7929562" cy="369332"/>
          </a:xfrm>
          <a:prstGeom prst="rect">
            <a:avLst/>
          </a:prstGeom>
        </p:spPr>
        <p:txBody>
          <a:bodyPr>
            <a:spAutoFit/>
          </a:bodyPr>
          <a:lstStyle/>
          <a:p>
            <a:pPr>
              <a:defRPr/>
            </a:pPr>
            <a:r>
              <a:rPr lang="kk-KZ" b="1" dirty="0"/>
              <a:t>                   </a:t>
            </a:r>
            <a:endParaRPr lang="ru-RU" b="1" dirty="0">
              <a:solidFill>
                <a:srgbClr val="002060"/>
              </a:solidFill>
            </a:endParaRPr>
          </a:p>
        </p:txBody>
      </p:sp>
      <p:pic>
        <p:nvPicPr>
          <p:cNvPr id="6148" name="Picture 2"/>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0" y="1928813"/>
            <a:ext cx="1116013" cy="3571875"/>
          </a:xfrm>
          <a:prstGeom prst="rect">
            <a:avLst/>
          </a:prstGeom>
          <a:noFill/>
          <a:ln w="9525">
            <a:noFill/>
            <a:miter lim="800000"/>
            <a:headEnd/>
            <a:tailEnd/>
          </a:ln>
        </p:spPr>
      </p:pic>
      <p:pic>
        <p:nvPicPr>
          <p:cNvPr id="6149" name="Picture 2"/>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8072438" y="4143375"/>
            <a:ext cx="857250" cy="2540000"/>
          </a:xfrm>
          <a:prstGeom prst="rect">
            <a:avLst/>
          </a:prstGeom>
          <a:noFill/>
          <a:ln w="9525">
            <a:noFill/>
            <a:miter lim="800000"/>
            <a:headEnd/>
            <a:tailEnd/>
          </a:ln>
        </p:spPr>
      </p:pic>
      <p:sp>
        <p:nvSpPr>
          <p:cNvPr id="6" name="Прямоугольник 5"/>
          <p:cNvSpPr/>
          <p:nvPr/>
        </p:nvSpPr>
        <p:spPr>
          <a:xfrm>
            <a:off x="2267744" y="620688"/>
            <a:ext cx="4752528" cy="523220"/>
          </a:xfrm>
          <a:prstGeom prst="rect">
            <a:avLst/>
          </a:prstGeom>
        </p:spPr>
        <p:txBody>
          <a:bodyPr wrap="square">
            <a:spAutoFit/>
          </a:bodyPr>
          <a:lstStyle/>
          <a:p>
            <a:r>
              <a:rPr lang="kk-KZ" sz="2800" b="1" i="1" dirty="0" smtClean="0">
                <a:solidFill>
                  <a:srgbClr val="0070C0"/>
                </a:solidFill>
                <a:latin typeface="Times New Roman" pitchFamily="18" charset="0"/>
                <a:cs typeface="Times New Roman" pitchFamily="18" charset="0"/>
              </a:rPr>
              <a:t>                 Кіріспе</a:t>
            </a:r>
            <a:endParaRPr lang="ru-RU" sz="2800" dirty="0">
              <a:solidFill>
                <a:srgbClr val="0070C0"/>
              </a:solidFill>
            </a:endParaRPr>
          </a:p>
        </p:txBody>
      </p:sp>
      <p:sp>
        <p:nvSpPr>
          <p:cNvPr id="9" name="Прямоугольник 8"/>
          <p:cNvSpPr/>
          <p:nvPr/>
        </p:nvSpPr>
        <p:spPr>
          <a:xfrm>
            <a:off x="1403648" y="1124745"/>
            <a:ext cx="6696744" cy="5632311"/>
          </a:xfrm>
          <a:prstGeom prst="rect">
            <a:avLst/>
          </a:prstGeom>
        </p:spPr>
        <p:txBody>
          <a:bodyPr wrap="square">
            <a:spAutoFit/>
          </a:bodyPr>
          <a:lstStyle/>
          <a:p>
            <a:pPr lvl="0" algn="just">
              <a:buClr>
                <a:srgbClr val="31B6FD"/>
              </a:buClr>
            </a:pPr>
            <a:r>
              <a:rPr lang="kk-KZ" sz="2400" b="1" i="1" dirty="0" smtClean="0">
                <a:solidFill>
                  <a:srgbClr val="002060"/>
                </a:solidFill>
                <a:latin typeface="Times New Roman"/>
                <a:ea typeface="Calibri"/>
                <a:cs typeface="Times New Roman"/>
              </a:rPr>
              <a:t>Еліміздің 15 жастағы оқушылары білім жетістіктерінің деңгейін анықтауға Қазақстан PISA-2015 халықаралық зерттеуіне қатысады. PISA (Programme for International Student Assessment) зерттеуінің әрбір кезеңінде халықаралық контексте саралау жұмысы жүргізіледі. Бұл әрбір қатысушы елге білім беру жүйесінің стратегиялық мақсатын анықтауға мүмкіндік береді.</a:t>
            </a:r>
            <a:endParaRPr lang="kk-KZ" sz="2400" b="1" i="1" dirty="0" smtClean="0">
              <a:solidFill>
                <a:srgbClr val="002060"/>
              </a:solidFill>
              <a:latin typeface="Times New Roman" pitchFamily="18" charset="0"/>
              <a:cs typeface="Times New Roman" pitchFamily="18" charset="0"/>
            </a:endParaRPr>
          </a:p>
          <a:p>
            <a:pPr lvl="0" algn="just">
              <a:buClr>
                <a:srgbClr val="31B6FD"/>
              </a:buClr>
            </a:pPr>
            <a:r>
              <a:rPr lang="kk-KZ" sz="2400" b="1" i="1" dirty="0" smtClean="0">
                <a:solidFill>
                  <a:srgbClr val="002060"/>
                </a:solidFill>
                <a:latin typeface="Times New Roman" pitchFamily="18" charset="0"/>
                <a:cs typeface="Times New Roman" pitchFamily="18" charset="0"/>
              </a:rPr>
              <a:t> Қазақстан Республикасында білім беруді дамытудың 2011-2020 жылдарға арналған мемлекеттік бағдарламасында оқушылардың халықаралық зерттеулерге қатысуының мақсаттық индикаторлары анықталған. Олар: PISA бойынша 40-45 орынға қол жеткізу.</a:t>
            </a:r>
            <a:r>
              <a:rPr lang="kk-KZ" sz="2400" b="1" i="1" dirty="0" smtClean="0">
                <a:solidFill>
                  <a:srgbClr val="002060"/>
                </a:solidFill>
                <a:latin typeface="Times New Roman"/>
                <a:ea typeface="Calibri"/>
                <a:cs typeface="Times New Roman"/>
              </a:rPr>
              <a:t>  </a:t>
            </a:r>
            <a:endParaRPr lang="ru-RU" sz="2400" dirty="0"/>
          </a:p>
        </p:txBody>
      </p:sp>
    </p:spTree>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Прямоугольник 10"/>
          <p:cNvSpPr>
            <a:spLocks noChangeArrowheads="1"/>
          </p:cNvSpPr>
          <p:nvPr/>
        </p:nvSpPr>
        <p:spPr bwMode="auto">
          <a:xfrm>
            <a:off x="571500" y="928688"/>
            <a:ext cx="8286750" cy="1077912"/>
          </a:xfrm>
          <a:prstGeom prst="rect">
            <a:avLst/>
          </a:prstGeom>
          <a:noFill/>
          <a:ln w="9525">
            <a:noFill/>
            <a:miter lim="800000"/>
            <a:headEnd/>
            <a:tailEnd/>
          </a:ln>
        </p:spPr>
        <p:txBody>
          <a:bodyPr>
            <a:spAutoFit/>
          </a:bodyPr>
          <a:lstStyle/>
          <a:p>
            <a:endParaRPr lang="kk-KZ" sz="3200" b="1">
              <a:latin typeface="Times New Roman" pitchFamily="18" charset="0"/>
              <a:cs typeface="Times New Roman" pitchFamily="18" charset="0"/>
            </a:endParaRPr>
          </a:p>
          <a:p>
            <a:r>
              <a:rPr lang="kk-KZ" sz="3200" b="1">
                <a:latin typeface="Times New Roman" pitchFamily="18" charset="0"/>
                <a:cs typeface="Times New Roman" pitchFamily="18" charset="0"/>
              </a:rPr>
              <a:t>  </a:t>
            </a:r>
            <a:endParaRPr lang="ru-RU" sz="3200" b="1">
              <a:latin typeface="Times New Roman" pitchFamily="18" charset="0"/>
              <a:cs typeface="Times New Roman" pitchFamily="18" charset="0"/>
            </a:endParaRPr>
          </a:p>
        </p:txBody>
      </p:sp>
      <p:pic>
        <p:nvPicPr>
          <p:cNvPr id="7173" name="Picture 2" descr="D:\ФОТО  С ДЕТЬМИ\РИСУНКИ\сова\астана\кокшетау\69320883_1295178667_uzor_kazahskiy.png"/>
          <p:cNvPicPr>
            <a:picLocks noChangeAspect="1" noChangeArrowheads="1"/>
          </p:cNvPicPr>
          <p:nvPr/>
        </p:nvPicPr>
        <p:blipFill>
          <a:blip r:embed="rId2" cstate="print"/>
          <a:srcRect/>
          <a:stretch>
            <a:fillRect/>
          </a:stretch>
        </p:blipFill>
        <p:spPr bwMode="auto">
          <a:xfrm>
            <a:off x="0" y="5942013"/>
            <a:ext cx="3071813" cy="915987"/>
          </a:xfrm>
          <a:prstGeom prst="rect">
            <a:avLst/>
          </a:prstGeom>
          <a:noFill/>
          <a:ln w="9525">
            <a:noFill/>
            <a:miter lim="800000"/>
            <a:headEnd/>
            <a:tailEnd/>
          </a:ln>
        </p:spPr>
      </p:pic>
      <p:pic>
        <p:nvPicPr>
          <p:cNvPr id="7174" name="Picture 2" descr="D:\ФОТО  С ДЕТЬМИ\РИСУНКИ\сова\астана\кокшетау\69320883_1295178667_uzor_kazahskiy.png"/>
          <p:cNvPicPr>
            <a:picLocks noChangeAspect="1" noChangeArrowheads="1"/>
          </p:cNvPicPr>
          <p:nvPr/>
        </p:nvPicPr>
        <p:blipFill>
          <a:blip r:embed="rId2" cstate="print"/>
          <a:srcRect/>
          <a:stretch>
            <a:fillRect/>
          </a:stretch>
        </p:blipFill>
        <p:spPr bwMode="auto">
          <a:xfrm>
            <a:off x="3143250" y="5942013"/>
            <a:ext cx="2857500" cy="915987"/>
          </a:xfrm>
          <a:prstGeom prst="rect">
            <a:avLst/>
          </a:prstGeom>
          <a:noFill/>
          <a:ln w="9525">
            <a:noFill/>
            <a:miter lim="800000"/>
            <a:headEnd/>
            <a:tailEnd/>
          </a:ln>
        </p:spPr>
      </p:pic>
      <p:pic>
        <p:nvPicPr>
          <p:cNvPr id="7175" name="Picture 2" descr="D:\ФОТО  С ДЕТЬМИ\РИСУНКИ\сова\астана\кокшетау\69320883_1295178667_uzor_kazahskiy.png"/>
          <p:cNvPicPr>
            <a:picLocks noChangeAspect="1" noChangeArrowheads="1"/>
          </p:cNvPicPr>
          <p:nvPr/>
        </p:nvPicPr>
        <p:blipFill>
          <a:blip r:embed="rId2" cstate="print"/>
          <a:srcRect/>
          <a:stretch>
            <a:fillRect/>
          </a:stretch>
        </p:blipFill>
        <p:spPr bwMode="auto">
          <a:xfrm>
            <a:off x="6072188" y="5942013"/>
            <a:ext cx="3071812" cy="915987"/>
          </a:xfrm>
          <a:prstGeom prst="rect">
            <a:avLst/>
          </a:prstGeom>
          <a:noFill/>
          <a:ln w="9525">
            <a:noFill/>
            <a:miter lim="800000"/>
            <a:headEnd/>
            <a:tailEnd/>
          </a:ln>
        </p:spPr>
      </p:pic>
      <p:pic>
        <p:nvPicPr>
          <p:cNvPr id="7176" name="Picture 3" descr="D:\ФОТО  С ДЕТЬМИ\РИСУНКИ\сова\511539-1516be7765ce80ba.jpg"/>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7643813" y="357188"/>
            <a:ext cx="1214437" cy="1741487"/>
          </a:xfrm>
          <a:prstGeom prst="rect">
            <a:avLst/>
          </a:prstGeom>
          <a:noFill/>
          <a:ln w="9525">
            <a:noFill/>
            <a:miter lim="800000"/>
            <a:headEnd/>
            <a:tailEnd/>
          </a:ln>
        </p:spPr>
      </p:pic>
      <p:pic>
        <p:nvPicPr>
          <p:cNvPr id="9" name="Содержимое 8" descr="http://kargoo.gov.kz/media/img/photogallery/4f825c46e6fe9.JPG"/>
          <p:cNvPicPr>
            <a:picLocks noGrp="1"/>
          </p:cNvPicPr>
          <p:nvPr>
            <p:ph idx="1"/>
          </p:nvPr>
        </p:nvPicPr>
        <p:blipFill>
          <a:blip r:embed="rId4" cstate="print"/>
          <a:srcRect/>
          <a:stretch>
            <a:fillRect/>
          </a:stretch>
        </p:blipFill>
        <p:spPr bwMode="auto">
          <a:xfrm>
            <a:off x="755576" y="620688"/>
            <a:ext cx="6696744" cy="4951437"/>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3" name="Picture 2" descr="D:\ФОТО  С ДЕТЬМИ\РИСУНКИ\сова\астана\кокшетау\69320883_1295178667_uzor_kazahskiy.png"/>
          <p:cNvPicPr>
            <a:picLocks noChangeAspect="1" noChangeArrowheads="1"/>
          </p:cNvPicPr>
          <p:nvPr/>
        </p:nvPicPr>
        <p:blipFill>
          <a:blip r:embed="rId2" cstate="print"/>
          <a:srcRect/>
          <a:stretch>
            <a:fillRect/>
          </a:stretch>
        </p:blipFill>
        <p:spPr bwMode="auto">
          <a:xfrm>
            <a:off x="0" y="5942013"/>
            <a:ext cx="3071813" cy="915987"/>
          </a:xfrm>
          <a:prstGeom prst="rect">
            <a:avLst/>
          </a:prstGeom>
          <a:noFill/>
          <a:ln w="9525">
            <a:noFill/>
            <a:miter lim="800000"/>
            <a:headEnd/>
            <a:tailEnd/>
          </a:ln>
        </p:spPr>
      </p:pic>
      <p:pic>
        <p:nvPicPr>
          <p:cNvPr id="7174" name="Picture 2" descr="D:\ФОТО  С ДЕТЬМИ\РИСУНКИ\сова\астана\кокшетау\69320883_1295178667_uzor_kazahskiy.png"/>
          <p:cNvPicPr>
            <a:picLocks noChangeAspect="1" noChangeArrowheads="1"/>
          </p:cNvPicPr>
          <p:nvPr/>
        </p:nvPicPr>
        <p:blipFill>
          <a:blip r:embed="rId2" cstate="print"/>
          <a:srcRect/>
          <a:stretch>
            <a:fillRect/>
          </a:stretch>
        </p:blipFill>
        <p:spPr bwMode="auto">
          <a:xfrm>
            <a:off x="3143250" y="5942013"/>
            <a:ext cx="2857500" cy="915987"/>
          </a:xfrm>
          <a:prstGeom prst="rect">
            <a:avLst/>
          </a:prstGeom>
          <a:noFill/>
          <a:ln w="9525">
            <a:noFill/>
            <a:miter lim="800000"/>
            <a:headEnd/>
            <a:tailEnd/>
          </a:ln>
        </p:spPr>
      </p:pic>
      <p:pic>
        <p:nvPicPr>
          <p:cNvPr id="7175" name="Picture 2" descr="D:\ФОТО  С ДЕТЬМИ\РИСУНКИ\сова\астана\кокшетау\69320883_1295178667_uzor_kazahskiy.png"/>
          <p:cNvPicPr>
            <a:picLocks noChangeAspect="1" noChangeArrowheads="1"/>
          </p:cNvPicPr>
          <p:nvPr/>
        </p:nvPicPr>
        <p:blipFill>
          <a:blip r:embed="rId2" cstate="print"/>
          <a:srcRect/>
          <a:stretch>
            <a:fillRect/>
          </a:stretch>
        </p:blipFill>
        <p:spPr bwMode="auto">
          <a:xfrm>
            <a:off x="6072188" y="5942013"/>
            <a:ext cx="3071812" cy="915987"/>
          </a:xfrm>
          <a:prstGeom prst="rect">
            <a:avLst/>
          </a:prstGeom>
          <a:noFill/>
          <a:ln w="9525">
            <a:noFill/>
            <a:miter lim="800000"/>
            <a:headEnd/>
            <a:tailEnd/>
          </a:ln>
        </p:spPr>
      </p:pic>
      <p:pic>
        <p:nvPicPr>
          <p:cNvPr id="7176" name="Picture 3" descr="D:\ФОТО  С ДЕТЬМИ\РИСУНКИ\сова\511539-1516be7765ce80ba.jpg"/>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7643813" y="357188"/>
            <a:ext cx="1214437" cy="1741487"/>
          </a:xfrm>
          <a:prstGeom prst="rect">
            <a:avLst/>
          </a:prstGeom>
          <a:noFill/>
          <a:ln w="9525">
            <a:noFill/>
            <a:miter lim="800000"/>
            <a:headEnd/>
            <a:tailEnd/>
          </a:ln>
        </p:spPr>
      </p:pic>
      <p:pic>
        <p:nvPicPr>
          <p:cNvPr id="11" name="Рисунок 10" descr="http://kargoo.gov.kz/media/img/photogallery/4f825d8a75298.JPG"/>
          <p:cNvPicPr/>
          <p:nvPr/>
        </p:nvPicPr>
        <p:blipFill>
          <a:blip r:embed="rId4" cstate="print"/>
          <a:srcRect/>
          <a:stretch>
            <a:fillRect/>
          </a:stretch>
        </p:blipFill>
        <p:spPr bwMode="auto">
          <a:xfrm>
            <a:off x="0" y="0"/>
            <a:ext cx="4949825" cy="3681730"/>
          </a:xfrm>
          <a:prstGeom prst="rect">
            <a:avLst/>
          </a:prstGeom>
          <a:noFill/>
          <a:ln w="9525">
            <a:noFill/>
            <a:miter lim="800000"/>
            <a:headEnd/>
            <a:tailEnd/>
          </a:ln>
        </p:spPr>
      </p:pic>
      <p:pic>
        <p:nvPicPr>
          <p:cNvPr id="12" name="Содержимое 9" descr="http://kargoo.gov.kz/media/img/photogallery/4f825d285c01f.JPG"/>
          <p:cNvPicPr>
            <a:picLocks/>
          </p:cNvPicPr>
          <p:nvPr/>
        </p:nvPicPr>
        <p:blipFill>
          <a:blip r:embed="rId5" cstate="print"/>
          <a:srcRect/>
          <a:stretch>
            <a:fillRect/>
          </a:stretch>
        </p:blipFill>
        <p:spPr bwMode="auto">
          <a:xfrm>
            <a:off x="4932040" y="2132856"/>
            <a:ext cx="4211960" cy="369570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3" name="Picture 2" descr="D:\ФОТО  С ДЕТЬМИ\РИСУНКИ\сова\астана\кокшетау\69320883_1295178667_uzor_kazahskiy.png"/>
          <p:cNvPicPr>
            <a:picLocks noChangeAspect="1" noChangeArrowheads="1"/>
          </p:cNvPicPr>
          <p:nvPr/>
        </p:nvPicPr>
        <p:blipFill>
          <a:blip r:embed="rId2" cstate="print"/>
          <a:srcRect/>
          <a:stretch>
            <a:fillRect/>
          </a:stretch>
        </p:blipFill>
        <p:spPr bwMode="auto">
          <a:xfrm>
            <a:off x="0" y="5942013"/>
            <a:ext cx="3071813" cy="915987"/>
          </a:xfrm>
          <a:prstGeom prst="rect">
            <a:avLst/>
          </a:prstGeom>
          <a:noFill/>
          <a:ln w="9525">
            <a:noFill/>
            <a:miter lim="800000"/>
            <a:headEnd/>
            <a:tailEnd/>
          </a:ln>
        </p:spPr>
      </p:pic>
      <p:pic>
        <p:nvPicPr>
          <p:cNvPr id="7174" name="Picture 2" descr="D:\ФОТО  С ДЕТЬМИ\РИСУНКИ\сова\астана\кокшетау\69320883_1295178667_uzor_kazahskiy.png"/>
          <p:cNvPicPr>
            <a:picLocks noChangeAspect="1" noChangeArrowheads="1"/>
          </p:cNvPicPr>
          <p:nvPr/>
        </p:nvPicPr>
        <p:blipFill>
          <a:blip r:embed="rId2" cstate="print"/>
          <a:srcRect/>
          <a:stretch>
            <a:fillRect/>
          </a:stretch>
        </p:blipFill>
        <p:spPr bwMode="auto">
          <a:xfrm>
            <a:off x="3143250" y="5942013"/>
            <a:ext cx="2857500" cy="915987"/>
          </a:xfrm>
          <a:prstGeom prst="rect">
            <a:avLst/>
          </a:prstGeom>
          <a:noFill/>
          <a:ln w="9525">
            <a:noFill/>
            <a:miter lim="800000"/>
            <a:headEnd/>
            <a:tailEnd/>
          </a:ln>
        </p:spPr>
      </p:pic>
      <p:pic>
        <p:nvPicPr>
          <p:cNvPr id="7175" name="Picture 2" descr="D:\ФОТО  С ДЕТЬМИ\РИСУНКИ\сова\астана\кокшетау\69320883_1295178667_uzor_kazahskiy.png"/>
          <p:cNvPicPr>
            <a:picLocks noChangeAspect="1" noChangeArrowheads="1"/>
          </p:cNvPicPr>
          <p:nvPr/>
        </p:nvPicPr>
        <p:blipFill>
          <a:blip r:embed="rId2" cstate="print"/>
          <a:srcRect/>
          <a:stretch>
            <a:fillRect/>
          </a:stretch>
        </p:blipFill>
        <p:spPr bwMode="auto">
          <a:xfrm>
            <a:off x="6072188" y="5942013"/>
            <a:ext cx="3071812" cy="915987"/>
          </a:xfrm>
          <a:prstGeom prst="rect">
            <a:avLst/>
          </a:prstGeom>
          <a:noFill/>
          <a:ln w="9525">
            <a:noFill/>
            <a:miter lim="800000"/>
            <a:headEnd/>
            <a:tailEnd/>
          </a:ln>
        </p:spPr>
      </p:pic>
      <p:pic>
        <p:nvPicPr>
          <p:cNvPr id="10" name="Рисунок 9" descr="http://kargoo.gov.kz/media/img/photogallery/4f825d9c50c2a.JPG"/>
          <p:cNvPicPr/>
          <p:nvPr/>
        </p:nvPicPr>
        <p:blipFill>
          <a:blip r:embed="rId3" cstate="print"/>
          <a:srcRect/>
          <a:stretch>
            <a:fillRect/>
          </a:stretch>
        </p:blipFill>
        <p:spPr bwMode="auto">
          <a:xfrm>
            <a:off x="1" y="0"/>
            <a:ext cx="4788023" cy="5661248"/>
          </a:xfrm>
          <a:prstGeom prst="rect">
            <a:avLst/>
          </a:prstGeom>
          <a:noFill/>
          <a:ln w="9525">
            <a:noFill/>
            <a:miter lim="800000"/>
            <a:headEnd/>
            <a:tailEnd/>
          </a:ln>
        </p:spPr>
      </p:pic>
      <p:pic>
        <p:nvPicPr>
          <p:cNvPr id="11" name="Рисунок 10" descr="http://kargoo.gov.kz/media/img/photogallery/4f825dc079d15.JPG"/>
          <p:cNvPicPr/>
          <p:nvPr/>
        </p:nvPicPr>
        <p:blipFill>
          <a:blip r:embed="rId4" cstate="print"/>
          <a:srcRect/>
          <a:stretch>
            <a:fillRect/>
          </a:stretch>
        </p:blipFill>
        <p:spPr bwMode="auto">
          <a:xfrm>
            <a:off x="4860032" y="1916832"/>
            <a:ext cx="4283968" cy="3888432"/>
          </a:xfrm>
          <a:prstGeom prst="rect">
            <a:avLst/>
          </a:prstGeom>
          <a:noFill/>
          <a:ln w="9525">
            <a:noFill/>
            <a:miter lim="800000"/>
            <a:headEnd/>
            <a:tailEnd/>
          </a:ln>
        </p:spPr>
      </p:pic>
      <p:pic>
        <p:nvPicPr>
          <p:cNvPr id="12" name="Рисунок 11" descr="C:\Documents and Settings\Admin\Рабочий стол\картинки\6.jpeg"/>
          <p:cNvPicPr/>
          <p:nvPr/>
        </p:nvPicPr>
        <p:blipFill>
          <a:blip r:embed="rId5" cstate="print"/>
          <a:srcRect/>
          <a:stretch>
            <a:fillRect/>
          </a:stretch>
        </p:blipFill>
        <p:spPr bwMode="auto">
          <a:xfrm>
            <a:off x="5580112" y="0"/>
            <a:ext cx="2462530" cy="185293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Прямоугольник 10"/>
          <p:cNvSpPr>
            <a:spLocks noChangeArrowheads="1"/>
          </p:cNvSpPr>
          <p:nvPr/>
        </p:nvSpPr>
        <p:spPr bwMode="auto">
          <a:xfrm>
            <a:off x="571500" y="928688"/>
            <a:ext cx="8286750" cy="1077912"/>
          </a:xfrm>
          <a:prstGeom prst="rect">
            <a:avLst/>
          </a:prstGeom>
          <a:noFill/>
          <a:ln w="9525">
            <a:noFill/>
            <a:miter lim="800000"/>
            <a:headEnd/>
            <a:tailEnd/>
          </a:ln>
        </p:spPr>
        <p:txBody>
          <a:bodyPr>
            <a:spAutoFit/>
          </a:bodyPr>
          <a:lstStyle/>
          <a:p>
            <a:endParaRPr lang="kk-KZ" sz="3200" b="1">
              <a:latin typeface="Times New Roman" pitchFamily="18" charset="0"/>
              <a:cs typeface="Times New Roman" pitchFamily="18" charset="0"/>
            </a:endParaRPr>
          </a:p>
          <a:p>
            <a:r>
              <a:rPr lang="kk-KZ" sz="3200" b="1">
                <a:latin typeface="Times New Roman" pitchFamily="18" charset="0"/>
                <a:cs typeface="Times New Roman" pitchFamily="18" charset="0"/>
              </a:rPr>
              <a:t>  </a:t>
            </a:r>
            <a:endParaRPr lang="ru-RU" sz="3200" b="1">
              <a:latin typeface="Times New Roman" pitchFamily="18" charset="0"/>
              <a:cs typeface="Times New Roman" pitchFamily="18" charset="0"/>
            </a:endParaRPr>
          </a:p>
        </p:txBody>
      </p:sp>
      <p:pic>
        <p:nvPicPr>
          <p:cNvPr id="7173" name="Picture 2" descr="D:\ФОТО  С ДЕТЬМИ\РИСУНКИ\сова\астана\кокшетау\69320883_1295178667_uzor_kazahskiy.png"/>
          <p:cNvPicPr>
            <a:picLocks noChangeAspect="1" noChangeArrowheads="1"/>
          </p:cNvPicPr>
          <p:nvPr/>
        </p:nvPicPr>
        <p:blipFill>
          <a:blip r:embed="rId2" cstate="print"/>
          <a:srcRect/>
          <a:stretch>
            <a:fillRect/>
          </a:stretch>
        </p:blipFill>
        <p:spPr bwMode="auto">
          <a:xfrm>
            <a:off x="0" y="5942013"/>
            <a:ext cx="3071813" cy="915987"/>
          </a:xfrm>
          <a:prstGeom prst="rect">
            <a:avLst/>
          </a:prstGeom>
          <a:noFill/>
          <a:ln w="9525">
            <a:noFill/>
            <a:miter lim="800000"/>
            <a:headEnd/>
            <a:tailEnd/>
          </a:ln>
        </p:spPr>
      </p:pic>
      <p:pic>
        <p:nvPicPr>
          <p:cNvPr id="7174" name="Picture 2" descr="D:\ФОТО  С ДЕТЬМИ\РИСУНКИ\сова\астана\кокшетау\69320883_1295178667_uzor_kazahskiy.png"/>
          <p:cNvPicPr>
            <a:picLocks noChangeAspect="1" noChangeArrowheads="1"/>
          </p:cNvPicPr>
          <p:nvPr/>
        </p:nvPicPr>
        <p:blipFill>
          <a:blip r:embed="rId2" cstate="print"/>
          <a:srcRect/>
          <a:stretch>
            <a:fillRect/>
          </a:stretch>
        </p:blipFill>
        <p:spPr bwMode="auto">
          <a:xfrm>
            <a:off x="3143250" y="5942013"/>
            <a:ext cx="2857500" cy="915987"/>
          </a:xfrm>
          <a:prstGeom prst="rect">
            <a:avLst/>
          </a:prstGeom>
          <a:noFill/>
          <a:ln w="9525">
            <a:noFill/>
            <a:miter lim="800000"/>
            <a:headEnd/>
            <a:tailEnd/>
          </a:ln>
        </p:spPr>
      </p:pic>
      <p:pic>
        <p:nvPicPr>
          <p:cNvPr id="7175" name="Picture 2" descr="D:\ФОТО  С ДЕТЬМИ\РИСУНКИ\сова\астана\кокшетау\69320883_1295178667_uzor_kazahskiy.png"/>
          <p:cNvPicPr>
            <a:picLocks noChangeAspect="1" noChangeArrowheads="1"/>
          </p:cNvPicPr>
          <p:nvPr/>
        </p:nvPicPr>
        <p:blipFill>
          <a:blip r:embed="rId2" cstate="print"/>
          <a:srcRect/>
          <a:stretch>
            <a:fillRect/>
          </a:stretch>
        </p:blipFill>
        <p:spPr bwMode="auto">
          <a:xfrm>
            <a:off x="6072188" y="5942013"/>
            <a:ext cx="3071812" cy="915987"/>
          </a:xfrm>
          <a:prstGeom prst="rect">
            <a:avLst/>
          </a:prstGeom>
          <a:noFill/>
          <a:ln w="9525">
            <a:noFill/>
            <a:miter lim="800000"/>
            <a:headEnd/>
            <a:tailEnd/>
          </a:ln>
        </p:spPr>
      </p:pic>
      <p:pic>
        <p:nvPicPr>
          <p:cNvPr id="7176" name="Picture 3" descr="D:\ФОТО  С ДЕТЬМИ\РИСУНКИ\сова\511539-1516be7765ce80ba.jpg"/>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7643813" y="357188"/>
            <a:ext cx="1214437" cy="1741487"/>
          </a:xfrm>
          <a:prstGeom prst="rect">
            <a:avLst/>
          </a:prstGeom>
          <a:noFill/>
          <a:ln w="9525">
            <a:noFill/>
            <a:miter lim="800000"/>
            <a:headEnd/>
            <a:tailEnd/>
          </a:ln>
        </p:spPr>
      </p:pic>
      <p:graphicFrame>
        <p:nvGraphicFramePr>
          <p:cNvPr id="10" name="Схема 9"/>
          <p:cNvGraphicFramePr/>
          <p:nvPr/>
        </p:nvGraphicFramePr>
        <p:xfrm>
          <a:off x="467544" y="548680"/>
          <a:ext cx="7056784" cy="5256584"/>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6" name="Picture 2" descr="D:\ФОТО  С ДЕТЬМИ\РИСУНКИ\original.jpg"/>
          <p:cNvPicPr>
            <a:picLocks noChangeAspect="1" noChangeArrowheads="1"/>
          </p:cNvPicPr>
          <p:nvPr/>
        </p:nvPicPr>
        <p:blipFill>
          <a:blip r:embed="rId2" cstate="print">
            <a:clrChange>
              <a:clrFrom>
                <a:srgbClr val="FEFEFE"/>
              </a:clrFrom>
              <a:clrTo>
                <a:srgbClr val="FEFEFE">
                  <a:alpha val="0"/>
                </a:srgbClr>
              </a:clrTo>
            </a:clrChange>
          </a:blip>
          <a:srcRect r="12949" b="7520"/>
          <a:stretch>
            <a:fillRect/>
          </a:stretch>
        </p:blipFill>
        <p:spPr bwMode="auto">
          <a:xfrm>
            <a:off x="5857875" y="3286125"/>
            <a:ext cx="3071813" cy="3333750"/>
          </a:xfrm>
          <a:prstGeom prst="rect">
            <a:avLst/>
          </a:prstGeom>
          <a:noFill/>
          <a:ln w="9525">
            <a:noFill/>
            <a:miter lim="800000"/>
            <a:headEnd/>
            <a:tailEnd/>
          </a:ln>
        </p:spPr>
      </p:pic>
      <p:sp>
        <p:nvSpPr>
          <p:cNvPr id="29697" name="Rectangle 1"/>
          <p:cNvSpPr>
            <a:spLocks noChangeArrowheads="1"/>
          </p:cNvSpPr>
          <p:nvPr/>
        </p:nvSpPr>
        <p:spPr bwMode="auto">
          <a:xfrm>
            <a:off x="827584" y="116677"/>
            <a:ext cx="7056784" cy="132343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kk-KZ" sz="2000" b="1" i="0" u="none" strike="noStrike" cap="none" normalizeH="0" baseline="0" dirty="0" smtClean="0">
                <a:ln>
                  <a:noFill/>
                </a:ln>
                <a:solidFill>
                  <a:srgbClr val="FF0000"/>
                </a:solidFill>
                <a:effectLst/>
                <a:latin typeface="Times New Roman" pitchFamily="18" charset="0"/>
                <a:ea typeface="Calibri" pitchFamily="34" charset="0"/>
                <a:cs typeface="Times New Roman" pitchFamily="18" charset="0"/>
              </a:rPr>
              <a:t>           PISA халықаралық зертеу әдістері негізінде қазақ       </a:t>
            </a:r>
          </a:p>
          <a:p>
            <a:pPr marL="0" marR="0" lvl="0" indent="0" algn="l" defTabSz="914400" rtl="0" eaLnBrk="1" fontAlgn="base" latinLnBrk="0" hangingPunct="1">
              <a:lnSpc>
                <a:spcPct val="100000"/>
              </a:lnSpc>
              <a:spcBef>
                <a:spcPct val="0"/>
              </a:spcBef>
              <a:spcAft>
                <a:spcPct val="0"/>
              </a:spcAft>
              <a:buClrTx/>
              <a:buSzTx/>
              <a:buFontTx/>
              <a:buNone/>
              <a:tabLst/>
            </a:pPr>
            <a:r>
              <a:rPr lang="kk-KZ" sz="2000" b="1" dirty="0" smtClean="0">
                <a:solidFill>
                  <a:srgbClr val="FF0000"/>
                </a:solidFill>
                <a:latin typeface="Times New Roman" pitchFamily="18" charset="0"/>
                <a:ea typeface="Calibri" pitchFamily="34" charset="0"/>
                <a:cs typeface="Times New Roman" pitchFamily="18" charset="0"/>
              </a:rPr>
              <a:t>                                        </a:t>
            </a:r>
            <a:r>
              <a:rPr kumimoji="0" lang="kk-KZ" sz="2000" b="1" i="0" u="none" strike="noStrike" cap="none" normalizeH="0" baseline="0" dirty="0" smtClean="0">
                <a:ln>
                  <a:noFill/>
                </a:ln>
                <a:solidFill>
                  <a:srgbClr val="FF0000"/>
                </a:solidFill>
                <a:effectLst/>
                <a:latin typeface="Times New Roman" pitchFamily="18" charset="0"/>
                <a:ea typeface="Calibri" pitchFamily="34" charset="0"/>
                <a:cs typeface="Times New Roman" pitchFamily="18" charset="0"/>
              </a:rPr>
              <a:t>әдебиетіне арналған тапсырмалар</a:t>
            </a:r>
            <a:endParaRPr kumimoji="0" lang="ru-RU" sz="2000" b="0" i="0" u="none" strike="noStrike" cap="none" normalizeH="0" baseline="0" dirty="0" smtClean="0">
              <a:ln>
                <a:noFill/>
              </a:ln>
              <a:solidFill>
                <a:srgbClr val="FF0000"/>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kk-KZ" sz="20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Тақырыбы:</a:t>
            </a:r>
            <a:r>
              <a:rPr kumimoji="0" lang="kk-KZ" sz="2000" b="0" i="0" u="none" strike="noStrike" cap="none" normalizeH="0" baseline="0" dirty="0" smtClean="0">
                <a:ln>
                  <a:noFill/>
                </a:ln>
                <a:solidFill>
                  <a:srgbClr val="0070C0"/>
                </a:solidFill>
                <a:effectLst/>
                <a:latin typeface="Times New Roman" pitchFamily="18" charset="0"/>
                <a:ea typeface="Calibri" pitchFamily="34" charset="0"/>
                <a:cs typeface="Times New Roman" pitchFamily="18" charset="0"/>
              </a:rPr>
              <a:t>Абай Құнанбаевтың	</a:t>
            </a:r>
            <a:r>
              <a:rPr kumimoji="0" lang="kk-KZ" sz="2000" b="0" i="0" u="none" strike="noStrike" cap="none" normalizeH="0" baseline="0" dirty="0" smtClean="0">
                <a:ln>
                  <a:noFill/>
                </a:ln>
                <a:solidFill>
                  <a:srgbClr val="0070C0"/>
                </a:solidFill>
                <a:effectLst/>
                <a:latin typeface="Calibri"/>
                <a:ea typeface="Calibri" pitchFamily="34" charset="0"/>
                <a:cs typeface="Times New Roman" pitchFamily="18" charset="0"/>
              </a:rPr>
              <a:t>«</a:t>
            </a:r>
            <a:r>
              <a:rPr kumimoji="0" lang="kk-KZ" sz="2000" b="0" i="0" u="none" strike="noStrike" cap="none" normalizeH="0" baseline="0" dirty="0" smtClean="0">
                <a:ln>
                  <a:noFill/>
                </a:ln>
                <a:solidFill>
                  <a:srgbClr val="0070C0"/>
                </a:solidFill>
                <a:effectLst/>
                <a:latin typeface="Times New Roman" pitchFamily="18" charset="0"/>
                <a:ea typeface="Calibri" pitchFamily="34" charset="0"/>
                <a:cs typeface="Times New Roman" pitchFamily="18" charset="0"/>
              </a:rPr>
              <a:t>Ескендір</a:t>
            </a:r>
            <a:r>
              <a:rPr kumimoji="0" lang="kk-KZ" sz="2000" b="0" i="0" u="none" strike="noStrike" cap="none" normalizeH="0" baseline="0" dirty="0" smtClean="0">
                <a:ln>
                  <a:noFill/>
                </a:ln>
                <a:solidFill>
                  <a:srgbClr val="0070C0"/>
                </a:solidFill>
                <a:effectLst/>
                <a:latin typeface="Calibri"/>
                <a:ea typeface="Calibri" pitchFamily="34" charset="0"/>
                <a:cs typeface="Times New Roman" pitchFamily="18" charset="0"/>
              </a:rPr>
              <a:t>»</a:t>
            </a:r>
            <a:r>
              <a:rPr kumimoji="0" lang="kk-KZ" sz="2000" b="0" i="0" u="none" strike="noStrike" cap="none" normalizeH="0" baseline="0" dirty="0" smtClean="0">
                <a:ln>
                  <a:noFill/>
                </a:ln>
                <a:solidFill>
                  <a:srgbClr val="0070C0"/>
                </a:solidFill>
                <a:effectLst/>
                <a:latin typeface="Times New Roman" pitchFamily="18" charset="0"/>
                <a:ea typeface="Calibri" pitchFamily="34" charset="0"/>
                <a:cs typeface="Times New Roman" pitchFamily="18" charset="0"/>
              </a:rPr>
              <a:t> поэмасы бойынша берілетін қосымша мәліметпен жұмыс</a:t>
            </a:r>
            <a:endParaRPr kumimoji="0" lang="kk-KZ" sz="2000" b="0" i="0" u="none" strike="noStrike" cap="none" normalizeH="0" baseline="0" dirty="0" smtClean="0">
              <a:ln>
                <a:noFill/>
              </a:ln>
              <a:solidFill>
                <a:srgbClr val="0070C0"/>
              </a:solidFill>
              <a:effectLst/>
              <a:latin typeface="Arial" pitchFamily="34" charset="0"/>
            </a:endParaRPr>
          </a:p>
        </p:txBody>
      </p:sp>
      <p:sp>
        <p:nvSpPr>
          <p:cNvPr id="29698" name="Rectangle 2"/>
          <p:cNvSpPr>
            <a:spLocks noChangeArrowheads="1"/>
          </p:cNvSpPr>
          <p:nvPr/>
        </p:nvSpPr>
        <p:spPr bwMode="auto">
          <a:xfrm>
            <a:off x="323528" y="1476469"/>
            <a:ext cx="3312368" cy="193899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kk-KZ" sz="2000" b="1" i="0" u="none" strike="noStrike" cap="none" normalizeH="0" baseline="0" dirty="0" smtClean="0">
                <a:ln>
                  <a:noFill/>
                </a:ln>
                <a:solidFill>
                  <a:srgbClr val="C00000"/>
                </a:solidFill>
                <a:effectLst/>
                <a:latin typeface="Times New Roman" pitchFamily="18" charset="0"/>
                <a:ea typeface="Calibri" pitchFamily="34" charset="0"/>
                <a:cs typeface="Times New Roman" pitchFamily="18" charset="0"/>
              </a:rPr>
              <a:t>Реалистік бейне жөнінде түсінігін кеңейту тапсырмасы(мәтін бойынша ой-түрткі сұрақтар)</a:t>
            </a:r>
            <a:endParaRPr kumimoji="0" lang="ru-RU" sz="2000" b="0" i="0" u="none" strike="noStrike" cap="none" normalizeH="0" baseline="0" dirty="0" smtClean="0">
              <a:ln>
                <a:noFill/>
              </a:ln>
              <a:solidFill>
                <a:srgbClr val="C00000"/>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kk-KZ" sz="2000" b="0" i="0" u="none" strike="noStrike" cap="none" normalizeH="0" baseline="0" dirty="0" smtClean="0">
              <a:ln>
                <a:noFill/>
              </a:ln>
              <a:solidFill>
                <a:schemeClr val="tx1"/>
              </a:solidFill>
              <a:effectLst/>
              <a:latin typeface="Times New Roman" pitchFamily="18" charset="0"/>
              <a:cs typeface="Times New Roman" pitchFamily="18" charset="0"/>
            </a:endParaRPr>
          </a:p>
        </p:txBody>
      </p:sp>
      <p:graphicFrame>
        <p:nvGraphicFramePr>
          <p:cNvPr id="9" name="Схема 8"/>
          <p:cNvGraphicFramePr/>
          <p:nvPr/>
        </p:nvGraphicFramePr>
        <p:xfrm>
          <a:off x="285720" y="1484784"/>
          <a:ext cx="8858280" cy="52292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ransition/>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Трек">
  <a:themeElements>
    <a:clrScheme name="Трек">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Трек">
      <a:majorFont>
        <a:latin typeface="Franklin Gothic Medium"/>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Franklin Gothic Book"/>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Трек">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blipFill>
          <a:blip xmlns:r="http://schemas.openxmlformats.org/officeDocument/2006/relationships" r:embed="rId1">
            <a:duotone>
              <a:schemeClr val="phClr">
                <a:shade val="90000"/>
                <a:satMod val="150000"/>
              </a:schemeClr>
              <a:schemeClr val="phClr">
                <a:tint val="88000"/>
                <a:satMod val="105000"/>
              </a:schemeClr>
            </a:duotone>
          </a:blip>
          <a:tile tx="0" ty="0" sx="95000" sy="95000" flip="none" algn="t"/>
        </a:blipFill>
        <a:blipFill>
          <a:blip xmlns:r="http://schemas.openxmlformats.org/officeDocument/2006/relationships" r:embed="rId2">
            <a:duotone>
              <a:schemeClr val="phClr">
                <a:shade val="30000"/>
                <a:satMod val="455000"/>
              </a:schemeClr>
              <a:schemeClr val="phClr">
                <a:tint val="95000"/>
                <a:satMod val="120000"/>
              </a:schemeClr>
            </a:duotone>
          </a:blip>
          <a:stretch>
            <a:fillRect/>
          </a:stretch>
        </a:blip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Trek</Template>
  <TotalTime>282</TotalTime>
  <Words>346</Words>
  <Application>Microsoft Office PowerPoint</Application>
  <PresentationFormat>Экран (4:3)</PresentationFormat>
  <Paragraphs>97</Paragraphs>
  <Slides>16</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16</vt:i4>
      </vt:variant>
    </vt:vector>
  </HeadingPairs>
  <TitlesOfParts>
    <vt:vector size="17" baseType="lpstr">
      <vt:lpstr>Трек</vt:lpstr>
      <vt:lpstr>Слайд 1</vt:lpstr>
      <vt:lpstr>Слайд 2</vt:lpstr>
      <vt:lpstr>  </vt:lpstr>
      <vt:lpstr>Слайд 4</vt:lpstr>
      <vt:lpstr>Слайд 5</vt:lpstr>
      <vt:lpstr>Слайд 6</vt:lpstr>
      <vt:lpstr>Слайд 7</vt:lpstr>
      <vt:lpstr>Слайд 8</vt:lpstr>
      <vt:lpstr>Слайд 9</vt:lpstr>
      <vt:lpstr>Ескендір Зұлқарнайын немесе  ІІІ Ұлы Александр</vt:lpstr>
      <vt:lpstr>Слайд 11</vt:lpstr>
      <vt:lpstr>Слайд 12</vt:lpstr>
      <vt:lpstr>                       Топтастыру </vt:lpstr>
      <vt:lpstr>Слайд 14</vt:lpstr>
      <vt:lpstr>Ашық  сұрақ. 1.ескендір Зұлқарнайынның есімі қасиетті кітаптың қайсысында айтылған? 2.Бүкіл әлемді жаулаймын деген мақсатына ол жетті ме? Жабық  сұрақ. екі  типті  сұрақ 1.ескендір қазақ халқының ханы болған. Иә. Жоқ. 2.Ескендір Македония шаһарында дүниеге келген. Иә. Жоқ. 3.ескендір шын мәнінде филипп патшаның ұлы. Иә. Жоқ.  4.ескендір бүкіл әлемді жаулап алды. Иә. Жоқ. 5.адамның көзі өлгенде ғана тояды. Иә. Жоқ.  Мәтіндер. Ескендір зұлқарнайын немесе III ұлы Александр туралы мәтін тұтас мәтінге жатады.</vt:lpstr>
      <vt:lpstr>Слайд 16</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cp:lastModifiedBy>Ирченко</cp:lastModifiedBy>
  <cp:revision>34</cp:revision>
  <dcterms:modified xsi:type="dcterms:W3CDTF">2020-04-25T15:35:56Z</dcterms:modified>
</cp:coreProperties>
</file>