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A5E6E0B-3A98-4830-8BF0-FB39F5D82D8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AC84E7-CFA5-4D7F-B877-181392E292CB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220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6E0B-3A98-4830-8BF0-FB39F5D82D8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84E7-CFA5-4D7F-B877-181392E29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35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6E0B-3A98-4830-8BF0-FB39F5D82D8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84E7-CFA5-4D7F-B877-181392E29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106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6E0B-3A98-4830-8BF0-FB39F5D82D8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84E7-CFA5-4D7F-B877-181392E292C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9043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6E0B-3A98-4830-8BF0-FB39F5D82D8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84E7-CFA5-4D7F-B877-181392E29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014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6E0B-3A98-4830-8BF0-FB39F5D82D8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84E7-CFA5-4D7F-B877-181392E29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407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6E0B-3A98-4830-8BF0-FB39F5D82D8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84E7-CFA5-4D7F-B877-181392E29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65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6E0B-3A98-4830-8BF0-FB39F5D82D8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84E7-CFA5-4D7F-B877-181392E29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752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6E0B-3A98-4830-8BF0-FB39F5D82D8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84E7-CFA5-4D7F-B877-181392E29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86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6E0B-3A98-4830-8BF0-FB39F5D82D8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84E7-CFA5-4D7F-B877-181392E29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64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6E0B-3A98-4830-8BF0-FB39F5D82D8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84E7-CFA5-4D7F-B877-181392E29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77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6E0B-3A98-4830-8BF0-FB39F5D82D8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84E7-CFA5-4D7F-B877-181392E29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14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6E0B-3A98-4830-8BF0-FB39F5D82D8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84E7-CFA5-4D7F-B877-181392E29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16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6E0B-3A98-4830-8BF0-FB39F5D82D8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84E7-CFA5-4D7F-B877-181392E29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99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6E0B-3A98-4830-8BF0-FB39F5D82D8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84E7-CFA5-4D7F-B877-181392E29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7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6E0B-3A98-4830-8BF0-FB39F5D82D8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84E7-CFA5-4D7F-B877-181392E29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6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6E0B-3A98-4830-8BF0-FB39F5D82D8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84E7-CFA5-4D7F-B877-181392E29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39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A5E6E0B-3A98-4830-8BF0-FB39F5D82D8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AC84E7-CFA5-4D7F-B877-181392E29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40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mZuQhz8ZF98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4538" y="503834"/>
            <a:ext cx="9342622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Сәуірдің</a:t>
            </a:r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endParaRPr lang="ru-RU" sz="5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жұмысы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</a:t>
            </a:r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ойындары</a:t>
            </a:r>
            <a:endParaRPr lang="ru-RU" sz="5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/6а-сыныбы/ </a:t>
            </a:r>
          </a:p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45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6504" y="417773"/>
            <a:ext cx="6361421" cy="39087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Сабағымыздың </a:t>
            </a:r>
          </a:p>
          <a:p>
            <a:pPr algn="ctr"/>
            <a:r>
              <a:rPr lang="kk-KZ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 </a:t>
            </a:r>
          </a:p>
          <a:p>
            <a:pPr algn="ctr"/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 ұлттық ойындары тақырыбы бойынша </a:t>
            </a:r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ала отырып, тыңдалым материалдары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</a:p>
          <a:p>
            <a:pPr algn="ctr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ойды анықтай отырып, </a:t>
            </a:r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орфографиялық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норманы сақтап, </a:t>
            </a:r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жазба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жұмыстарында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сөздердің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орын тәртібін сақтап, </a:t>
            </a:r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жай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сөйлемдер құрастырып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endParaRPr lang="ru-RU" sz="2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41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ҰЛТТЫҚ СПОРТТЫҚ ОЙЫНДАР ЖӘНЕ ЭСТАФЕТАЛЫҚ ОЙЫНДАР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30" y="1329588"/>
            <a:ext cx="2999591" cy="22742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100866" y="547667"/>
            <a:ext cx="682752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«Қазақ тілі» оқулығының  169-бетіндегі суреттерге назар аудар. Өз пікірлеріңді жазып отырыңдар.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АСЫҚ ОЙНАҒАН БАЛАДАН... | Образовательный портал ПГУ им. С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375" y="1329588"/>
            <a:ext cx="3898022" cy="2274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86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7096" y="700713"/>
            <a:ext cx="6096000" cy="30750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 енді мына сілтеме арқылы өтіп, видеоны мұқият қарап, тыңдап шығыңыздар.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https://www.youtube.com/watch?v=mZuQhz8ZF98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Б. Енді, осы видеода қалай?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Қалайша?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Кімше? деген сұрақтарға жауап беретін сөздерді табыңыздар. Бұл сөздер нені бейнелейді?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Из YouTube хотят убрать кнопку «дизлайк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2" y="1011219"/>
            <a:ext cx="2615653" cy="174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872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9506" y="789185"/>
            <a:ext cx="6096000" cy="25484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Дұрыс, қимыл-амалдың сапалық белгілерін, өту тәсілін, жай-күйін, амалын білдіретін үстеудің түрін сын-қимыл (бейнелік) үстеу дейміз.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Мысалы: әрең, азар, шапшаң, жылдам, тез, жатпай-тұрмай, қазақша, емін-еркін. 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85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6795" y="620925"/>
            <a:ext cx="6096000" cy="33891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Сонымен, жоғарыда берілген видеодан түсінгеніміз арқылы мына сұрақтарға жауап беріңіздер: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Асық ойынының қандай түрлері бар?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«Сақа» қандай асық?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Асық ойыны балада қандай қасиеттер тәрбиелейді?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Шапшаң, жылдам,  тез, дәл деген сөздер қандай сұраққа жауап береді?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Күнделікті өміріңнен сын-қимыл үстеуіне мысалдар келтір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ұрақ? Жауап! 0.2 Apk Download - com.wSraJauap APK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69" y="112653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324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02250" y="332038"/>
            <a:ext cx="6096000" cy="37626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Еркін, әскерше, тез, шапшаң сөздерін ойын түрлерімен байланыстырып сөйлем құрап жазыңыздар.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Оқулығымыздың 170-бетіндегі 4-тапсырмаға назар аударыңыздар. Сын-қимыл үстеуі қолданылған сөйлемдерді көшіріп жазып, фотоға түсіріп, топқа жібереміз.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Келесі, 5-тапсырма. Мәтінді оқыңыздар. Мәтіннен үстеудің мағыналық түрлерін немесе етіс жұрнақтарын табамыз.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Үйге тапсырма:</a:t>
            </a:r>
            <a:r>
              <a:rPr lang="kk-KZ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оқулықтың 172-бетіндегі 8-тапсырманы берілгені бойынша орындау.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Учитесь писать от руки: это ускоряет процесс обучения! - Lif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Блогер троллит в Строгине: как правильно писать современные сло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37883"/>
            <a:ext cx="2685517" cy="1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К КРУТО ФОТОГРАФИРОВАТЬ НА ТЕЛЕФОН + ФОТОКОНКУРС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5" y="2126155"/>
            <a:ext cx="2714638" cy="15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WhatsAp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4" y="3963147"/>
            <a:ext cx="2828313" cy="148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70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Учитесь писать от руки: это ускоряет процесс обучения! - Lif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Презентация урока &quot;Акробатические упражнения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476978"/>
            <a:ext cx="7758467" cy="4245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" descr="WhatsAp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668" y="3980174"/>
            <a:ext cx="2828313" cy="148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295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Учитесь писать от руки: это ускоряет процесс обучения! - Lif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10" descr="WhatsAp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303" y="4216842"/>
            <a:ext cx="2828313" cy="148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к сохранить голосовое сообщение из Whatsa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54969"/>
            <a:ext cx="7038130" cy="312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618967"/>
              </p:ext>
            </p:extLst>
          </p:nvPr>
        </p:nvGraphicFramePr>
        <p:xfrm>
          <a:off x="7789485" y="312738"/>
          <a:ext cx="2989678" cy="2935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9678"/>
              </a:tblGrid>
              <a:tr h="959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Бүгінгі сабаққа қатысы, белсенділік танытып отырғандарыңызға үлкен рахмет! Енді ватсаптарыңыздың аудиожазбасы арқылы бүгінгі сабаққа кері байланыс жазып жіберіңіздер.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335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35</TotalTime>
  <Words>243</Words>
  <Application>Microsoft Office PowerPoint</Application>
  <PresentationFormat>Широкоэкранный</PresentationFormat>
  <Paragraphs>37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Impact</vt:lpstr>
      <vt:lpstr>Times New Roman</vt:lpstr>
      <vt:lpstr>Главное мероприятие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2020-03-31T19:35:25Z</dcterms:created>
  <dcterms:modified xsi:type="dcterms:W3CDTF">2020-03-31T20:10:42Z</dcterms:modified>
</cp:coreProperties>
</file>