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6" r:id="rId6"/>
    <p:sldId id="262" r:id="rId7"/>
    <p:sldId id="263" r:id="rId8"/>
    <p:sldId id="264" r:id="rId9"/>
    <p:sldId id="265" r:id="rId10"/>
    <p:sldId id="259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074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8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8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7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885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3585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546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07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02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52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25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053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457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25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3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17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457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B2688-7E7F-47FB-9B29-164718454094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7F4A9C-1DC7-4579-9059-D456E2AE41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2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268" y="718457"/>
            <a:ext cx="9588137" cy="395939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April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Uniforms across the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dirty="0"/>
              <a:t/>
            </a:r>
            <a:br>
              <a:rPr lang="ru-RU" dirty="0"/>
            </a:b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7667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5083" y="1210491"/>
            <a:ext cx="8596668" cy="2460172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 me your answers for my WhatsApp chat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7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62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20" y="2033450"/>
            <a:ext cx="8596668" cy="2512423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08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learning objectives of the lesson: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6239" y="2152469"/>
            <a:ext cx="95707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7.L6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deduce meaning from context with little support in extended talk on a limited range of general and curricular topics </a:t>
            </a:r>
            <a:endParaRPr lang="en-GB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7.R5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deduce meaning from context in short texts on a growing range of familiar general and curricular topics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82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717" y="1876697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your Student’s Book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4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1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3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67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148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12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9742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240</TotalTime>
  <Words>66</Words>
  <Application>Microsoft Office PowerPoint</Application>
  <PresentationFormat>Широкоэкранный</PresentationFormat>
  <Paragraphs>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Wingdings 3</vt:lpstr>
      <vt:lpstr>Аспект</vt:lpstr>
      <vt:lpstr>  The 30th of April Uniforms across the world </vt:lpstr>
      <vt:lpstr>The learning objectives of the lesson: </vt:lpstr>
      <vt:lpstr>Open your Student’s Book at page 104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Send me your answers for my WhatsApp chat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8th of April Live the Dream: sleep more</dc:title>
  <dc:creator>user</dc:creator>
  <cp:lastModifiedBy>user</cp:lastModifiedBy>
  <cp:revision>23</cp:revision>
  <dcterms:created xsi:type="dcterms:W3CDTF">2020-04-08T03:32:54Z</dcterms:created>
  <dcterms:modified xsi:type="dcterms:W3CDTF">2020-04-25T07:25:04Z</dcterms:modified>
</cp:coreProperties>
</file>