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3" r:id="rId3"/>
    <p:sldId id="259" r:id="rId4"/>
    <p:sldId id="258" r:id="rId5"/>
    <p:sldId id="266" r:id="rId6"/>
    <p:sldId id="267" r:id="rId7"/>
    <p:sldId id="264" r:id="rId8"/>
    <p:sldId id="268" r:id="rId9"/>
    <p:sldId id="269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36CEC2D-48E6-4676-8774-3322B5C6FD09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0F45789-4C54-4AE5-8C9E-E6BFAD4BC3FC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584175"/>
          </a:xfrm>
        </p:spPr>
        <p:txBody>
          <a:bodyPr/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Шалабаева Жазира Айтжановна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492896"/>
            <a:ext cx="8100392" cy="4365104"/>
          </a:xfrm>
        </p:spPr>
        <p:txBody>
          <a:bodyPr>
            <a:noAutofit/>
          </a:bodyPr>
          <a:lstStyle/>
          <a:p>
            <a:pPr algn="ctr"/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Алматы облысы,Еңбекшіқазақ ауданы</a:t>
            </a:r>
          </a:p>
          <a:p>
            <a:pPr algn="ctr"/>
            <a:r>
              <a:rPr lang="kk-KZ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«Сарыбұлақ орта мектебі» коммуналдық мемлекеттік мекемесі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7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7"/>
    </mc:Choice>
    <mc:Fallback>
      <p:transition spd="slow" advTm="2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7" y="2967335"/>
            <a:ext cx="81003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Тыңдағандарыңызға рахмет!</a:t>
            </a:r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8915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«Ойлан,тап» әдісі арқылы ой шақыру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340768"/>
            <a:ext cx="7715200" cy="525658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мейрам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шығыс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елдерінің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өзіндік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тарихы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ежелгі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мейрамы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мейрамды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тікелей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аударғанда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мағынаны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білдіреді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түннің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теңелу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сәйкес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табиғаттың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жаңаруының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төлдеп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молаюының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белгісі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халқы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күнді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киімдерін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салт-дәстүр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тазару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жаңару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өктем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еңбектің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бірліктің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мейрамы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болумен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халқымыздың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салт-дәстүрлерін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құрметтеп,ұлттық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қасиеттерімізді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сіңіріп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жан-жақты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дамыған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өнегелі,өнерлі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азамат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тәрбелейтін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ұлттық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мейрамымыз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мағынасы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парсыша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мағынаға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күнтізбелік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үшінші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(31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тәулік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көктемнің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басы.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Қазақтар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мейрамды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жылдың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мейрамы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атайды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Халықтың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ежелгі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наным-сенімінде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алғашқы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жер-көкті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жарып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ерекше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дыбыс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естіледі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Мұны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жұмақтан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шыққан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бағып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жүрген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қойшы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ғана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естиді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бүкіл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табиғатқа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тіршілік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иесіне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өсімдік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жануарға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ерекше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сезім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қуат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қасиет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нұры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құйылады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-Бұл мейрам қалай аталады?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-Мәтінде не туралы баяндалған?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7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66"/>
    </mc:Choice>
    <mc:Fallback>
      <p:transition spd="slow" advTm="170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9"/>
            <a:ext cx="7414592" cy="1440159"/>
          </a:xfrm>
        </p:spPr>
        <p:txBody>
          <a:bodyPr>
            <a:normAutofit/>
          </a:bodyPr>
          <a:lstStyle/>
          <a:p>
            <a:pPr algn="ctr"/>
            <a:r>
              <a:rPr lang="kk-KZ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Сабақ тақырыбы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Наурыз-жыл басы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772816"/>
            <a:ext cx="7992888" cy="3865984"/>
          </a:xfrm>
        </p:spPr>
        <p:txBody>
          <a:bodyPr/>
          <a:lstStyle/>
          <a:p>
            <a:pPr algn="l"/>
            <a:r>
              <a:rPr lang="kk-KZ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Сабақтың мақсаты: </a:t>
            </a:r>
          </a:p>
          <a:p>
            <a:pPr algn="l"/>
            <a:r>
              <a:rPr lang="kk-KZ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6.4.4.3 үстеудің мағыналық түрлерін</a:t>
            </a:r>
          </a:p>
          <a:p>
            <a:pPr algn="l"/>
            <a:r>
              <a:rPr lang="kk-KZ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ажырату,синонимдік  қатарларын түрлендіріп қолдану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0" y="3933056"/>
            <a:ext cx="7992888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32"/>
    </mc:Choice>
    <mc:Fallback>
      <p:transition spd="slow" advTm="1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0"/>
            <a:ext cx="7704856" cy="4005064"/>
          </a:xfrm>
        </p:spPr>
        <p:txBody>
          <a:bodyPr>
            <a:normAutofit fontScale="77500" lnSpcReduction="20000"/>
          </a:bodyPr>
          <a:lstStyle/>
          <a:p>
            <a:endParaRPr lang="kk-KZ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endParaRPr lang="kk-KZ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kk-KZ" sz="3800" b="1" dirty="0" smtClean="0">
                <a:latin typeface="Times New Roman" pitchFamily="18" charset="0"/>
                <a:cs typeface="Times New Roman" pitchFamily="18" charset="0"/>
              </a:rPr>
              <a:t>Бағалау </a:t>
            </a:r>
            <a:r>
              <a:rPr lang="kk-KZ" sz="3800" b="1" dirty="0">
                <a:latin typeface="Times New Roman" pitchFamily="18" charset="0"/>
                <a:cs typeface="Times New Roman" pitchFamily="18" charset="0"/>
              </a:rPr>
              <a:t>критерийлері:</a:t>
            </a:r>
            <a:r>
              <a:rPr lang="kk-KZ" sz="3800" dirty="0"/>
              <a:t/>
            </a:r>
            <a:br>
              <a:rPr lang="kk-KZ" sz="3800" dirty="0"/>
            </a:br>
            <a:r>
              <a:rPr lang="kk-KZ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1.Мәтін мазмұнын түсінеді;</a:t>
            </a:r>
            <a:br>
              <a:rPr lang="kk-KZ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2.Үстеудің мағыналық түрлерін</a:t>
            </a:r>
            <a:br>
              <a:rPr lang="kk-KZ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ажыратады;</a:t>
            </a:r>
            <a:br>
              <a:rPr lang="kk-KZ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Синонимдік қатарларын түрлендіріп </a:t>
            </a:r>
            <a:r>
              <a:rPr lang="kk-KZ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қолданады.</a:t>
            </a:r>
            <a:endParaRPr lang="ru-RU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13368"/>
            <a:ext cx="2571750" cy="23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60850"/>
            <a:ext cx="25717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0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2"/>
    </mc:Choice>
    <mc:Fallback>
      <p:transition spd="slow" advTm="2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/>
          <a:stretch/>
        </p:blipFill>
        <p:spPr bwMode="auto">
          <a:xfrm>
            <a:off x="1043608" y="0"/>
            <a:ext cx="81003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2"/>
    </mc:Choice>
    <mc:Fallback>
      <p:transition spd="slow" advTm="7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2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6"/>
    </mc:Choice>
    <mc:Fallback>
      <p:transition spd="slow" advTm="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4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26"/>
    </mc:Choice>
    <mc:Fallback>
      <p:transition spd="slow" advTm="118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Тапсырма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сөйлемдерді көшіріп жазып,үстеудің мағыналық түрлерін ажырат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Мен бүгін әжептеуір шаршадым.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Ол сонша өрескел сөз айтты.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Сонша алтынды қайдан алдың?-Советский солдат содан сақ болыңдар деген Хожа Насреддин,-деп жартысын орысша ,жартысын өзбекше сөйлеп,Самед ағай да мені қытықтап қояды.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Орнымнан шұғыл тұрдым.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Мен балаша сақ-сақ күлдім.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7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69"/>
    </mc:Choice>
    <mc:Fallback>
      <p:transition spd="slow" advTm="9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Үйге тапсырма: </a:t>
            </a:r>
            <a:r>
              <a:rPr lang="kk-KZ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төмендегі мөлшер үстеулердің синонимдік қатарларын қолданып, «Наурыз» мерекесіне қатысты сөйлем құрап жаз.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2348880"/>
            <a:ext cx="7498080" cy="3899520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Соншама әдемі,бірқатар қыздар,осыншама тартымды,біршама қазақ үйлер,мұнша тағамдар,соғұрлым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әсерлі,едәуір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үлкен,қыруар қаржы</a:t>
            </a:r>
            <a:r>
              <a:rPr lang="kk-KZ" dirty="0" smtClean="0"/>
              <a:t>.</a:t>
            </a: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1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83"/>
    </mc:Choice>
    <mc:Fallback>
      <p:transition spd="slow" advTm="4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254</TotalTime>
  <Words>143</Words>
  <Application>Microsoft Office PowerPoint</Application>
  <PresentationFormat>Экран (4:3)</PresentationFormat>
  <Paragraphs>27</Paragraphs>
  <Slides>10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Солнцестояние</vt:lpstr>
      <vt:lpstr>Шалабаева Жазира Айтжановна</vt:lpstr>
      <vt:lpstr>«Ойлан,тап» әдісі арқылы ой шақыру</vt:lpstr>
      <vt:lpstr>Сабақ тақырыбы: Наурыз-жыл басы</vt:lpstr>
      <vt:lpstr>     </vt:lpstr>
      <vt:lpstr>Презентация PowerPoint</vt:lpstr>
      <vt:lpstr>Презентация PowerPoint</vt:lpstr>
      <vt:lpstr>Презентация PowerPoint</vt:lpstr>
      <vt:lpstr>Тапсырма: сөйлемдерді көшіріп жазып,үстеудің мағыналық түрлерін ажырат.</vt:lpstr>
      <vt:lpstr>Үйге тапсырма: төмендегі мөлшер үстеулердің синонимдік қатарларын қолданып, «Наурыз» мерекесіне қатысты сөйлем құрап жаз.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Шалабаева Жазира Айтжановна</dc:title>
  <dc:creator>Пользователь Windows</dc:creator>
  <cp:lastModifiedBy>Пользователь Windows</cp:lastModifiedBy>
  <cp:revision>19</cp:revision>
  <dcterms:created xsi:type="dcterms:W3CDTF">2020-03-25T13:18:16Z</dcterms:created>
  <dcterms:modified xsi:type="dcterms:W3CDTF">2020-03-25T17:47:36Z</dcterms:modified>
</cp:coreProperties>
</file>