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C78FB3-B6A5-4A3A-94E3-02E191126826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31C903-C7EE-4F6C-867C-E1D570BF0DB3}">
      <dgm:prSet phldrT="[Текст]" custT="1"/>
      <dgm:spPr>
        <a:xfrm>
          <a:off x="427250" y="410002"/>
          <a:ext cx="1237618" cy="952491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6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"Айдағы жасырынбақ" фантастикалық әңгіме</a:t>
          </a:r>
          <a:endParaRPr lang="ru-RU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6B2788F8-B807-4954-B4A2-9F2962D5D0FD}" type="parTrans" cxnId="{8A79126B-2ABB-409A-B0AB-993A37487C96}">
      <dgm:prSet/>
      <dgm:spPr/>
      <dgm:t>
        <a:bodyPr/>
        <a:lstStyle/>
        <a:p>
          <a:endParaRPr lang="ru-RU"/>
        </a:p>
      </dgm:t>
    </dgm:pt>
    <dgm:pt modelId="{219C1985-BE9B-45BC-AC7F-32B846E9B2BF}" type="sibTrans" cxnId="{8A79126B-2ABB-409A-B0AB-993A37487C96}">
      <dgm:prSet/>
      <dgm:spPr/>
      <dgm:t>
        <a:bodyPr/>
        <a:lstStyle/>
        <a:p>
          <a:endParaRPr lang="ru-RU"/>
        </a:p>
      </dgm:t>
    </dgm:pt>
    <dgm:pt modelId="{D335C5B3-ABB1-453B-9C87-82FE3146BFC1}">
      <dgm:prSet phldrT="[Текст]"/>
      <dgm:spPr>
        <a:xfrm>
          <a:off x="2692831" y="423956"/>
          <a:ext cx="952592" cy="952491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???</a:t>
          </a:r>
        </a:p>
      </dgm:t>
    </dgm:pt>
    <dgm:pt modelId="{28245A59-6816-40E0-AF0A-7A144EF8E246}" type="parTrans" cxnId="{3C9905E7-2D83-46BA-B1E7-A69E44D93A4F}">
      <dgm:prSet/>
      <dgm:spPr/>
      <dgm:t>
        <a:bodyPr/>
        <a:lstStyle/>
        <a:p>
          <a:endParaRPr lang="ru-RU"/>
        </a:p>
      </dgm:t>
    </dgm:pt>
    <dgm:pt modelId="{A421F94A-C16D-4E02-9391-5F36D9DA2330}" type="sibTrans" cxnId="{3C9905E7-2D83-46BA-B1E7-A69E44D93A4F}">
      <dgm:prSet/>
      <dgm:spPr/>
      <dgm:t>
        <a:bodyPr/>
        <a:lstStyle/>
        <a:p>
          <a:endParaRPr lang="ru-RU"/>
        </a:p>
      </dgm:t>
    </dgm:pt>
    <dgm:pt modelId="{911D51B3-D8D3-4365-9E1A-F0B606AD6CA0}">
      <dgm:prSet phldrT="[Текст]"/>
      <dgm:spPr>
        <a:xfrm>
          <a:off x="1638270" y="423956"/>
          <a:ext cx="952592" cy="952491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???</a:t>
          </a:r>
        </a:p>
      </dgm:t>
    </dgm:pt>
    <dgm:pt modelId="{7C9F30EA-EDE2-416B-8D18-B5015F51BA09}" type="sibTrans" cxnId="{C6D1EAC3-DFA6-418C-80A6-3FC1747C4E5A}">
      <dgm:prSet/>
      <dgm:spPr/>
      <dgm:t>
        <a:bodyPr/>
        <a:lstStyle/>
        <a:p>
          <a:endParaRPr lang="ru-RU"/>
        </a:p>
      </dgm:t>
    </dgm:pt>
    <dgm:pt modelId="{4AAEBB1A-8E95-4006-945E-46F10B5BC3A4}" type="parTrans" cxnId="{C6D1EAC3-DFA6-418C-80A6-3FC1747C4E5A}">
      <dgm:prSet/>
      <dgm:spPr/>
      <dgm:t>
        <a:bodyPr/>
        <a:lstStyle/>
        <a:p>
          <a:endParaRPr lang="ru-RU"/>
        </a:p>
      </dgm:t>
    </dgm:pt>
    <dgm:pt modelId="{6A9DD2BA-5BD6-4D26-879A-5032DAE0FCFA}" type="pres">
      <dgm:prSet presAssocID="{30C78FB3-B6A5-4A3A-94E3-02E191126826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A1D9B2C4-F9EB-4468-A601-E692CCBCF83C}" type="pres">
      <dgm:prSet presAssocID="{D335C5B3-ABB1-453B-9C87-82FE3146BFC1}" presName="Accent3" presStyleCnt="0"/>
      <dgm:spPr/>
    </dgm:pt>
    <dgm:pt modelId="{6AA8B03C-E23B-43D6-9D1E-0F05390CBF0A}" type="pres">
      <dgm:prSet presAssocID="{D335C5B3-ABB1-453B-9C87-82FE3146BFC1}" presName="Accent" presStyleLbl="node1" presStyleIdx="0" presStyleCnt="3"/>
      <dgm:spPr>
        <a:xfrm>
          <a:off x="2658953" y="389932"/>
          <a:ext cx="1020350" cy="1020539"/>
        </a:xfrm>
        <a:prstGeom prst="ellips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761778D7-FA30-46D6-9284-8F7C47876EF7}" type="pres">
      <dgm:prSet presAssocID="{D335C5B3-ABB1-453B-9C87-82FE3146BFC1}" presName="ParentBackground3" presStyleCnt="0"/>
      <dgm:spPr/>
    </dgm:pt>
    <dgm:pt modelId="{98D3747C-8B97-4B9C-92BD-6830F7145623}" type="pres">
      <dgm:prSet presAssocID="{D335C5B3-ABB1-453B-9C87-82FE3146BFC1}" presName="ParentBackground" presStyleLbl="fgAcc1" presStyleIdx="0" presStyleCnt="3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4BB2B19-CAE0-4C68-9F0D-59F20FFA8B27}" type="pres">
      <dgm:prSet presAssocID="{D335C5B3-ABB1-453B-9C87-82FE3146BFC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CF3511-211B-4776-B549-6AB009598D43}" type="pres">
      <dgm:prSet presAssocID="{911D51B3-D8D3-4365-9E1A-F0B606AD6CA0}" presName="Accent2" presStyleCnt="0"/>
      <dgm:spPr/>
    </dgm:pt>
    <dgm:pt modelId="{FAC73372-429E-4FC0-899D-30BD441FB23C}" type="pres">
      <dgm:prSet presAssocID="{911D51B3-D8D3-4365-9E1A-F0B606AD6CA0}" presName="Accent" presStyleLbl="node1" presStyleIdx="1" presStyleCnt="3"/>
      <dgm:spPr>
        <a:xfrm rot="2700000">
          <a:off x="1605620" y="391166"/>
          <a:ext cx="1017892" cy="1017892"/>
        </a:xfrm>
        <a:prstGeom prst="teardrop">
          <a:avLst>
            <a:gd name="adj" fmla="val 1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FA7C8F9D-EED9-4DB1-894F-AF00D99BEA68}" type="pres">
      <dgm:prSet presAssocID="{911D51B3-D8D3-4365-9E1A-F0B606AD6CA0}" presName="ParentBackground2" presStyleCnt="0"/>
      <dgm:spPr/>
    </dgm:pt>
    <dgm:pt modelId="{F54E77AA-9930-40C7-BE43-844B24574DD6}" type="pres">
      <dgm:prSet presAssocID="{911D51B3-D8D3-4365-9E1A-F0B606AD6CA0}" presName="ParentBackground" presStyleLbl="fgAcc1" presStyleIdx="1" presStyleCnt="3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858F2A06-C2DF-4240-ADD7-448754A65A5D}" type="pres">
      <dgm:prSet presAssocID="{911D51B3-D8D3-4365-9E1A-F0B606AD6CA0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F8F067-8569-4D29-B1A9-2FAD6B15BCB8}" type="pres">
      <dgm:prSet presAssocID="{C831C903-C7EE-4F6C-867C-E1D570BF0DB3}" presName="Accent1" presStyleCnt="0"/>
      <dgm:spPr/>
    </dgm:pt>
    <dgm:pt modelId="{E0895675-742A-44EF-94E0-24CF6A61970F}" type="pres">
      <dgm:prSet presAssocID="{C831C903-C7EE-4F6C-867C-E1D570BF0DB3}" presName="Accent" presStyleLbl="node1" presStyleIdx="2" presStyleCnt="3"/>
      <dgm:spPr>
        <a:xfrm rot="2700000">
          <a:off x="551058" y="391166"/>
          <a:ext cx="1017892" cy="1017892"/>
        </a:xfrm>
        <a:prstGeom prst="teardrop">
          <a:avLst>
            <a:gd name="adj" fmla="val 1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8BF6EC17-A904-457D-87BE-49318833F6B2}" type="pres">
      <dgm:prSet presAssocID="{C831C903-C7EE-4F6C-867C-E1D570BF0DB3}" presName="ParentBackground1" presStyleCnt="0"/>
      <dgm:spPr/>
    </dgm:pt>
    <dgm:pt modelId="{97308EA7-58E0-4D10-BBB5-47D468B04B4B}" type="pres">
      <dgm:prSet presAssocID="{C831C903-C7EE-4F6C-867C-E1D570BF0DB3}" presName="ParentBackground" presStyleLbl="fgAcc1" presStyleIdx="2" presStyleCnt="3" custScaleX="148341" custScaleY="104924" custLinFactNeighborX="-1464" custLinFactNeighborY="-1465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895E675-68BF-4CB5-A654-B1E6A9B6C00A}" type="pres">
      <dgm:prSet presAssocID="{C831C903-C7EE-4F6C-867C-E1D570BF0DB3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9905E7-2D83-46BA-B1E7-A69E44D93A4F}" srcId="{30C78FB3-B6A5-4A3A-94E3-02E191126826}" destId="{D335C5B3-ABB1-453B-9C87-82FE3146BFC1}" srcOrd="2" destOrd="0" parTransId="{28245A59-6816-40E0-AF0A-7A144EF8E246}" sibTransId="{A421F94A-C16D-4E02-9391-5F36D9DA2330}"/>
    <dgm:cxn modelId="{F770DB3E-8B52-4FA6-B7E8-88E34E83131E}" type="presOf" srcId="{911D51B3-D8D3-4365-9E1A-F0B606AD6CA0}" destId="{F54E77AA-9930-40C7-BE43-844B24574DD6}" srcOrd="0" destOrd="0" presId="urn:microsoft.com/office/officeart/2011/layout/CircleProcess"/>
    <dgm:cxn modelId="{C6D1EAC3-DFA6-418C-80A6-3FC1747C4E5A}" srcId="{30C78FB3-B6A5-4A3A-94E3-02E191126826}" destId="{911D51B3-D8D3-4365-9E1A-F0B606AD6CA0}" srcOrd="1" destOrd="0" parTransId="{4AAEBB1A-8E95-4006-945E-46F10B5BC3A4}" sibTransId="{7C9F30EA-EDE2-416B-8D18-B5015F51BA09}"/>
    <dgm:cxn modelId="{89D248CB-8C01-40B1-A21E-0C61CF914F6B}" type="presOf" srcId="{911D51B3-D8D3-4365-9E1A-F0B606AD6CA0}" destId="{858F2A06-C2DF-4240-ADD7-448754A65A5D}" srcOrd="1" destOrd="0" presId="urn:microsoft.com/office/officeart/2011/layout/CircleProcess"/>
    <dgm:cxn modelId="{8A79126B-2ABB-409A-B0AB-993A37487C96}" srcId="{30C78FB3-B6A5-4A3A-94E3-02E191126826}" destId="{C831C903-C7EE-4F6C-867C-E1D570BF0DB3}" srcOrd="0" destOrd="0" parTransId="{6B2788F8-B807-4954-B4A2-9F2962D5D0FD}" sibTransId="{219C1985-BE9B-45BC-AC7F-32B846E9B2BF}"/>
    <dgm:cxn modelId="{85BCA02C-8110-4E03-9230-C5B3E5F333F8}" type="presOf" srcId="{C831C903-C7EE-4F6C-867C-E1D570BF0DB3}" destId="{0895E675-68BF-4CB5-A654-B1E6A9B6C00A}" srcOrd="1" destOrd="0" presId="urn:microsoft.com/office/officeart/2011/layout/CircleProcess"/>
    <dgm:cxn modelId="{A2DE332B-9197-4CEC-A34F-2BA948C7997D}" type="presOf" srcId="{C831C903-C7EE-4F6C-867C-E1D570BF0DB3}" destId="{97308EA7-58E0-4D10-BBB5-47D468B04B4B}" srcOrd="0" destOrd="0" presId="urn:microsoft.com/office/officeart/2011/layout/CircleProcess"/>
    <dgm:cxn modelId="{C168FC53-9FFF-45BF-BFF8-FA7DD8D7E9E3}" type="presOf" srcId="{D335C5B3-ABB1-453B-9C87-82FE3146BFC1}" destId="{98D3747C-8B97-4B9C-92BD-6830F7145623}" srcOrd="0" destOrd="0" presId="urn:microsoft.com/office/officeart/2011/layout/CircleProcess"/>
    <dgm:cxn modelId="{FD6ED0F3-FA0E-4D28-8937-F093D169C07F}" type="presOf" srcId="{30C78FB3-B6A5-4A3A-94E3-02E191126826}" destId="{6A9DD2BA-5BD6-4D26-879A-5032DAE0FCFA}" srcOrd="0" destOrd="0" presId="urn:microsoft.com/office/officeart/2011/layout/CircleProcess"/>
    <dgm:cxn modelId="{FA8371EE-A889-4A58-B783-775C8E318FA5}" type="presOf" srcId="{D335C5B3-ABB1-453B-9C87-82FE3146BFC1}" destId="{04BB2B19-CAE0-4C68-9F0D-59F20FFA8B27}" srcOrd="1" destOrd="0" presId="urn:microsoft.com/office/officeart/2011/layout/CircleProcess"/>
    <dgm:cxn modelId="{9754630B-8323-498B-A223-737C94BC70C1}" type="presParOf" srcId="{6A9DD2BA-5BD6-4D26-879A-5032DAE0FCFA}" destId="{A1D9B2C4-F9EB-4468-A601-E692CCBCF83C}" srcOrd="0" destOrd="0" presId="urn:microsoft.com/office/officeart/2011/layout/CircleProcess"/>
    <dgm:cxn modelId="{5A400D64-BB3B-4844-8BB3-FA055C42F8B6}" type="presParOf" srcId="{A1D9B2C4-F9EB-4468-A601-E692CCBCF83C}" destId="{6AA8B03C-E23B-43D6-9D1E-0F05390CBF0A}" srcOrd="0" destOrd="0" presId="urn:microsoft.com/office/officeart/2011/layout/CircleProcess"/>
    <dgm:cxn modelId="{5E3F4C8E-6179-41EF-B83F-8989231E0DED}" type="presParOf" srcId="{6A9DD2BA-5BD6-4D26-879A-5032DAE0FCFA}" destId="{761778D7-FA30-46D6-9284-8F7C47876EF7}" srcOrd="1" destOrd="0" presId="urn:microsoft.com/office/officeart/2011/layout/CircleProcess"/>
    <dgm:cxn modelId="{B3F5F0F9-27EE-4355-8EE7-D536A0E344F2}" type="presParOf" srcId="{761778D7-FA30-46D6-9284-8F7C47876EF7}" destId="{98D3747C-8B97-4B9C-92BD-6830F7145623}" srcOrd="0" destOrd="0" presId="urn:microsoft.com/office/officeart/2011/layout/CircleProcess"/>
    <dgm:cxn modelId="{C0D543A6-5FE6-4739-A8C8-FBB110265C60}" type="presParOf" srcId="{6A9DD2BA-5BD6-4D26-879A-5032DAE0FCFA}" destId="{04BB2B19-CAE0-4C68-9F0D-59F20FFA8B27}" srcOrd="2" destOrd="0" presId="urn:microsoft.com/office/officeart/2011/layout/CircleProcess"/>
    <dgm:cxn modelId="{772F5954-0099-481E-8D2F-261439B85776}" type="presParOf" srcId="{6A9DD2BA-5BD6-4D26-879A-5032DAE0FCFA}" destId="{43CF3511-211B-4776-B549-6AB009598D43}" srcOrd="3" destOrd="0" presId="urn:microsoft.com/office/officeart/2011/layout/CircleProcess"/>
    <dgm:cxn modelId="{FBA58DC1-21B0-4D0A-B9D9-A4F560A48FB5}" type="presParOf" srcId="{43CF3511-211B-4776-B549-6AB009598D43}" destId="{FAC73372-429E-4FC0-899D-30BD441FB23C}" srcOrd="0" destOrd="0" presId="urn:microsoft.com/office/officeart/2011/layout/CircleProcess"/>
    <dgm:cxn modelId="{B8F6F036-FAA0-42AE-8B20-6FD14507DA58}" type="presParOf" srcId="{6A9DD2BA-5BD6-4D26-879A-5032DAE0FCFA}" destId="{FA7C8F9D-EED9-4DB1-894F-AF00D99BEA68}" srcOrd="4" destOrd="0" presId="urn:microsoft.com/office/officeart/2011/layout/CircleProcess"/>
    <dgm:cxn modelId="{F51CCAF4-3F51-45B6-9EDA-44D1BE3538AB}" type="presParOf" srcId="{FA7C8F9D-EED9-4DB1-894F-AF00D99BEA68}" destId="{F54E77AA-9930-40C7-BE43-844B24574DD6}" srcOrd="0" destOrd="0" presId="urn:microsoft.com/office/officeart/2011/layout/CircleProcess"/>
    <dgm:cxn modelId="{776C0312-6FF6-4676-97FC-2014ACE59953}" type="presParOf" srcId="{6A9DD2BA-5BD6-4D26-879A-5032DAE0FCFA}" destId="{858F2A06-C2DF-4240-ADD7-448754A65A5D}" srcOrd="5" destOrd="0" presId="urn:microsoft.com/office/officeart/2011/layout/CircleProcess"/>
    <dgm:cxn modelId="{9ACB7ACA-6BFD-457E-A830-9F2BFFE77D48}" type="presParOf" srcId="{6A9DD2BA-5BD6-4D26-879A-5032DAE0FCFA}" destId="{50F8F067-8569-4D29-B1A9-2FAD6B15BCB8}" srcOrd="6" destOrd="0" presId="urn:microsoft.com/office/officeart/2011/layout/CircleProcess"/>
    <dgm:cxn modelId="{ACA95716-E3EE-446A-88ED-56E36B3337F8}" type="presParOf" srcId="{50F8F067-8569-4D29-B1A9-2FAD6B15BCB8}" destId="{E0895675-742A-44EF-94E0-24CF6A61970F}" srcOrd="0" destOrd="0" presId="urn:microsoft.com/office/officeart/2011/layout/CircleProcess"/>
    <dgm:cxn modelId="{693EBFF0-C23B-4BAB-8A3F-51532798FA2D}" type="presParOf" srcId="{6A9DD2BA-5BD6-4D26-879A-5032DAE0FCFA}" destId="{8BF6EC17-A904-457D-87BE-49318833F6B2}" srcOrd="7" destOrd="0" presId="urn:microsoft.com/office/officeart/2011/layout/CircleProcess"/>
    <dgm:cxn modelId="{19929942-E991-469C-96DE-CB607BD8E6E6}" type="presParOf" srcId="{8BF6EC17-A904-457D-87BE-49318833F6B2}" destId="{97308EA7-58E0-4D10-BBB5-47D468B04B4B}" srcOrd="0" destOrd="0" presId="urn:microsoft.com/office/officeart/2011/layout/CircleProcess"/>
    <dgm:cxn modelId="{84A14B23-1BD3-4EEF-B396-1C98B5ABAB58}" type="presParOf" srcId="{6A9DD2BA-5BD6-4D26-879A-5032DAE0FCFA}" destId="{0895E675-68BF-4CB5-A654-B1E6A9B6C00A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A8B03C-E23B-43D6-9D1E-0F05390CBF0A}">
      <dsp:nvSpPr>
        <dsp:cNvPr id="0" name=""/>
        <dsp:cNvSpPr/>
      </dsp:nvSpPr>
      <dsp:spPr>
        <a:xfrm>
          <a:off x="5045471" y="2165351"/>
          <a:ext cx="1462789" cy="1463059"/>
        </a:xfrm>
        <a:prstGeom prst="ellips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3747C-8B97-4B9C-92BD-6830F7145623}">
      <dsp:nvSpPr>
        <dsp:cNvPr id="0" name=""/>
        <dsp:cNvSpPr/>
      </dsp:nvSpPr>
      <dsp:spPr>
        <a:xfrm>
          <a:off x="5094040" y="2214129"/>
          <a:ext cx="1365650" cy="1365505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???</a:t>
          </a:r>
        </a:p>
      </dsp:txBody>
      <dsp:txXfrm>
        <a:off x="5289269" y="2409238"/>
        <a:ext cx="975192" cy="975287"/>
      </dsp:txXfrm>
    </dsp:sp>
    <dsp:sp modelId="{FAC73372-429E-4FC0-899D-30BD441FB23C}">
      <dsp:nvSpPr>
        <dsp:cNvPr id="0" name=""/>
        <dsp:cNvSpPr/>
      </dsp:nvSpPr>
      <dsp:spPr>
        <a:xfrm rot="2700000">
          <a:off x="3535398" y="2167120"/>
          <a:ext cx="1459265" cy="1459265"/>
        </a:xfrm>
        <a:prstGeom prst="teardrop">
          <a:avLst>
            <a:gd name="adj" fmla="val 1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4E77AA-9930-40C7-BE43-844B24574DD6}">
      <dsp:nvSpPr>
        <dsp:cNvPr id="0" name=""/>
        <dsp:cNvSpPr/>
      </dsp:nvSpPr>
      <dsp:spPr>
        <a:xfrm>
          <a:off x="3582205" y="2214129"/>
          <a:ext cx="1365650" cy="1365505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???</a:t>
          </a:r>
        </a:p>
      </dsp:txBody>
      <dsp:txXfrm>
        <a:off x="3777434" y="2409238"/>
        <a:ext cx="975192" cy="975287"/>
      </dsp:txXfrm>
    </dsp:sp>
    <dsp:sp modelId="{E0895675-742A-44EF-94E0-24CF6A61970F}">
      <dsp:nvSpPr>
        <dsp:cNvPr id="0" name=""/>
        <dsp:cNvSpPr/>
      </dsp:nvSpPr>
      <dsp:spPr>
        <a:xfrm rot="2700000">
          <a:off x="2023563" y="2167120"/>
          <a:ext cx="1459265" cy="1459265"/>
        </a:xfrm>
        <a:prstGeom prst="teardrop">
          <a:avLst>
            <a:gd name="adj" fmla="val 1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308EA7-58E0-4D10-BBB5-47D468B04B4B}">
      <dsp:nvSpPr>
        <dsp:cNvPr id="0" name=""/>
        <dsp:cNvSpPr/>
      </dsp:nvSpPr>
      <dsp:spPr>
        <a:xfrm>
          <a:off x="1720293" y="2160505"/>
          <a:ext cx="2025820" cy="1432742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"Айдағы жасырынбақ" фантастикалық әңгіме</a:t>
          </a:r>
          <a:endParaRPr lang="ru-RU" sz="16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2009898" y="2365221"/>
        <a:ext cx="1446610" cy="1023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Круговой процесс"/>
  <dgm:desc val="Используется для отображения последовательных этапов процесса. Ограничен одиннадцатью фигурами уровня 1 с неограниченным числом фигур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>
            <a:spLocks noGrp="1"/>
          </p:cNvSpPr>
          <p:nvPr>
            <p:ph type="ctrTitle"/>
          </p:nvPr>
        </p:nvSpPr>
        <p:spPr>
          <a:xfrm>
            <a:off x="323528" y="476250"/>
            <a:ext cx="8640960" cy="3124200"/>
          </a:xfrm>
        </p:spPr>
        <p:txBody>
          <a:bodyPr>
            <a:normAutofit/>
          </a:bodyPr>
          <a:lstStyle/>
          <a:p>
            <a:r>
              <a:rPr lang="kk-KZ" b="1" dirty="0" smtClean="0"/>
              <a:t>     </a:t>
            </a:r>
            <a:r>
              <a:rPr lang="kk-KZ" b="1" dirty="0" smtClean="0"/>
              <a:t>Сабақтың </a:t>
            </a:r>
            <a:r>
              <a:rPr lang="kk-KZ" b="1" dirty="0" smtClean="0"/>
              <a:t>тақырыбы: </a:t>
            </a:r>
            <a:br>
              <a:rPr lang="kk-KZ" b="1" dirty="0" smtClean="0"/>
            </a:br>
            <a:r>
              <a:rPr lang="kk-KZ" b="1" dirty="0" smtClean="0"/>
              <a:t>  </a:t>
            </a:r>
            <a:r>
              <a:rPr lang="kk-KZ" dirty="0" smtClean="0"/>
              <a:t>”Айдағы жасырынбақ”әңгімесі.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Сабақ негізделген оқу мақсаттары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А/И1. Композицияны тұтастан бөлшеккке, бөлшектен тұтасқа қарай талдау.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525963"/>
          </a:xfrm>
        </p:spPr>
        <p:txBody>
          <a:bodyPr/>
          <a:lstStyle/>
          <a:p>
            <a:pPr fontAlgn="base"/>
            <a:r>
              <a:rPr lang="kk-KZ" b="1" dirty="0" smtClean="0"/>
              <a:t>1-тапсырма « Оқу атысы» жаттығуы</a:t>
            </a:r>
            <a:endParaRPr lang="ru-RU" dirty="0" smtClean="0"/>
          </a:p>
          <a:p>
            <a:r>
              <a:rPr lang="kk-KZ" b="1" dirty="0" smtClean="0"/>
              <a:t>   </a:t>
            </a:r>
            <a:r>
              <a:rPr lang="kk-KZ" dirty="0" smtClean="0"/>
              <a:t>Бірінші шеңберге сабақтың тақырыбы жазылады. Екінші шеңберге оқушылар «миға шабуыл» өткізу арқылы шығарманың не туралы болатынын, үшінші шеңберге қандай жағдайларға байланысты екенін болжап жазады.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kk-KZ" b="1" dirty="0" smtClean="0"/>
              <a:t>2-тапсырма «Әдеби талдау» әдісі</a:t>
            </a:r>
            <a:endParaRPr lang="ru-RU" dirty="0" smtClean="0"/>
          </a:p>
          <a:p>
            <a:r>
              <a:rPr lang="kk-KZ" b="1" dirty="0" smtClean="0"/>
              <a:t>Талқылаушы-</a:t>
            </a:r>
            <a:r>
              <a:rPr lang="kk-KZ" dirty="0" smtClean="0"/>
              <a:t> шығарманың тақырыбын, мазмұнын айтады.</a:t>
            </a:r>
            <a:endParaRPr lang="ru-RU" dirty="0" smtClean="0"/>
          </a:p>
          <a:p>
            <a:r>
              <a:rPr lang="kk-KZ" b="1" dirty="0" smtClean="0"/>
              <a:t>Белгілеуші</a:t>
            </a:r>
            <a:r>
              <a:rPr lang="kk-KZ" dirty="0" smtClean="0"/>
              <a:t>- шығарма мазмұны бойынша сұрақ дайындайды.</a:t>
            </a:r>
            <a:endParaRPr lang="ru-RU" dirty="0" smtClean="0"/>
          </a:p>
          <a:p>
            <a:r>
              <a:rPr lang="kk-KZ" b="1" dirty="0" smtClean="0"/>
              <a:t>Байланыстырушы</a:t>
            </a:r>
            <a:r>
              <a:rPr lang="kk-KZ" dirty="0" smtClean="0"/>
              <a:t>-өмірмен байланыстырады.</a:t>
            </a:r>
            <a:endParaRPr lang="ru-RU" dirty="0" smtClean="0"/>
          </a:p>
          <a:p>
            <a:r>
              <a:rPr lang="kk-KZ" b="1" dirty="0" smtClean="0"/>
              <a:t>Топ шешені</a:t>
            </a:r>
            <a:r>
              <a:rPr lang="kk-KZ" dirty="0" smtClean="0"/>
              <a:t>- шығарма мазмұнына қатысты мақал-мәтел айтады.</a:t>
            </a:r>
            <a:endParaRPr lang="ru-RU" dirty="0" smtClean="0"/>
          </a:p>
          <a:p>
            <a:r>
              <a:rPr lang="kk-KZ" b="1" dirty="0" smtClean="0"/>
              <a:t>Қорытындылаушы</a:t>
            </a:r>
            <a:r>
              <a:rPr lang="kk-KZ" dirty="0" smtClean="0"/>
              <a:t>-  шығарманың негізгі идеясын айтады.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                         Кері байланыс </a:t>
            </a:r>
          </a:p>
          <a:p>
            <a:endParaRPr lang="kk-KZ" dirty="0" smtClean="0"/>
          </a:p>
          <a:p>
            <a:endParaRPr lang="kk-KZ" dirty="0" smtClean="0"/>
          </a:p>
          <a:p>
            <a:r>
              <a:rPr lang="kk-KZ" dirty="0" smtClean="0"/>
              <a:t>Сабақтан алған әсерім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    Сабақтың тақырыбы:    ”Айдағы жасырынбақ”әңгімесі.</vt:lpstr>
      <vt:lpstr>Сабақ негізделген оқу мақсаттары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Сабақтың тақырыбы:    ”Айдағы жасырынбақ”әңгімесі.</dc:title>
  <dc:creator>admin</dc:creator>
  <cp:lastModifiedBy>admin</cp:lastModifiedBy>
  <cp:revision>2</cp:revision>
  <dcterms:created xsi:type="dcterms:W3CDTF">2020-04-05T15:30:23Z</dcterms:created>
  <dcterms:modified xsi:type="dcterms:W3CDTF">2020-04-14T11:12:32Z</dcterms:modified>
</cp:coreProperties>
</file>