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3" r:id="rId5"/>
    <p:sldId id="259" r:id="rId6"/>
    <p:sldId id="264" r:id="rId7"/>
    <p:sldId id="260" r:id="rId8"/>
    <p:sldId id="267" r:id="rId9"/>
    <p:sldId id="266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&#1076;&#1086;&#1082;&#1091;&#1084;&#1077;&#1085;&#1090;\Downloads\&#1055;&#1083;&#1072;&#1085;&#1077;&#1090;&#1099;%20&#1089;&#1086;&#1083;&#1085;&#1077;&#1095;&#1085;&#1086;&#1081;%20&#1089;&#1080;&#1089;&#1090;&#1077;&#1084;&#1099;.mp4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кханым\Music\Playlists\Documents\Downloads\_38782-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785786" y="5000636"/>
            <a:ext cx="6843738" cy="135732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 урока: </a:t>
            </a:r>
            <a:r>
              <a:rPr lang="kk-KZ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подробно пересказывать, формулировать вопросы, соблюдать грамматические и орфографические нормы.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~PP4027.WAV">
            <a:hlinkClick r:id="" action="ppaction://media"/>
          </p:cNvPr>
          <p:cNvPicPr>
            <a:picLocks noRot="1" noChangeAspect="1"/>
          </p:cNvPicPr>
          <p:nvPr>
            <a:wavAudioFile r:embed="rId1" name="~PP4027.WAV"/>
          </p:nvPr>
        </p:nvPicPr>
        <p:blipFill>
          <a:blip r:embed="rId4" cstate="print"/>
          <a:stretch>
            <a:fillRect/>
          </a:stretch>
        </p:blipFill>
        <p:spPr>
          <a:xfrm>
            <a:off x="8072454" y="5992853"/>
            <a:ext cx="865171" cy="865171"/>
          </a:xfrm>
          <a:prstGeom prst="rect">
            <a:avLst/>
          </a:prstGeom>
        </p:spPr>
      </p:pic>
      <p:pic>
        <p:nvPicPr>
          <p:cNvPr id="1026" name="Picture 2" descr="C:\Users\Акханым\Music\Playlists\Documents\Downloads\планеты солн систем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14290"/>
            <a:ext cx="8128000" cy="4762512"/>
          </a:xfrm>
          <a:prstGeom prst="rect">
            <a:avLst/>
          </a:prstGeom>
          <a:noFill/>
        </p:spPr>
      </p:pic>
    </p:spTree>
  </p:cSld>
  <p:clrMapOvr>
    <a:masterClrMapping/>
  </p:clrMapOvr>
  <p:transition advTm="155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кханым\Music\Playlists\Documents\Downloads\_38782-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~PP817.WAV">
            <a:hlinkClick r:id="" action="ppaction://media"/>
          </p:cNvPr>
          <p:cNvPicPr>
            <a:picLocks noRot="1" noChangeAspect="1"/>
          </p:cNvPicPr>
          <p:nvPr>
            <a:wavAudioFile r:embed="rId1" name="~PP817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кханым\Music\Playlists\Documents\Downloads\_38782-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Планеты солнечной системы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7224" y="642918"/>
            <a:ext cx="7786742" cy="4714908"/>
          </a:xfrm>
          <a:prstGeom prst="rect">
            <a:avLst/>
          </a:prstGeom>
        </p:spPr>
      </p:pic>
    </p:spTree>
  </p:cSld>
  <p:clrMapOvr>
    <a:masterClrMapping/>
  </p:clrMapOvr>
  <p:transition advTm="221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3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Акханым\Music\Playlists\Documents\Downloads\_38782-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Составьте «толстые» вопросы к темам.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 l="12664" t="50000" r="45059" b="10937"/>
          <a:stretch>
            <a:fillRect/>
          </a:stretch>
        </p:blipFill>
        <p:spPr bwMode="auto">
          <a:xfrm>
            <a:off x="714348" y="1857364"/>
            <a:ext cx="7858180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~PP1702.WAV">
            <a:hlinkClick r:id="" action="ppaction://media"/>
          </p:cNvPr>
          <p:cNvPicPr>
            <a:picLocks noRot="1" noChangeAspect="1"/>
          </p:cNvPicPr>
          <p:nvPr>
            <a:wavAudioFile r:embed="rId1" name="~PP1702.WAV"/>
          </p:nvPr>
        </p:nvPicPr>
        <p:blipFill>
          <a:blip r:embed="rId6" cstate="print"/>
          <a:stretch>
            <a:fillRect/>
          </a:stretch>
        </p:blipFill>
        <p:spPr>
          <a:xfrm>
            <a:off x="7858148" y="5778547"/>
            <a:ext cx="1079477" cy="1079477"/>
          </a:xfrm>
          <a:prstGeom prst="rect">
            <a:avLst/>
          </a:prstGeom>
        </p:spPr>
      </p:pic>
    </p:spTree>
  </p:cSld>
  <p:clrMapOvr>
    <a:masterClrMapping/>
  </p:clrMapOvr>
  <p:transition advTm="3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Акханым\Music\Playlists\Documents\Downloads\_38782-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 l="12665" t="50000" r="44509" b="8008"/>
          <a:stretch>
            <a:fillRect/>
          </a:stretch>
        </p:blipFill>
        <p:spPr bwMode="auto">
          <a:xfrm>
            <a:off x="714348" y="857232"/>
            <a:ext cx="7515942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~PP1945.WAV">
            <a:hlinkClick r:id="" action="ppaction://media"/>
          </p:cNvPr>
          <p:cNvPicPr>
            <a:picLocks noRot="1" noChangeAspect="1"/>
          </p:cNvPicPr>
          <p:nvPr>
            <a:wavAudioFile r:embed="rId1" name="~PP1945.WAV"/>
          </p:nvPr>
        </p:nvPicPr>
        <p:blipFill>
          <a:blip r:embed="rId5" cstate="print"/>
          <a:stretch>
            <a:fillRect/>
          </a:stretch>
        </p:blipFill>
        <p:spPr>
          <a:xfrm>
            <a:off x="8286768" y="6000768"/>
            <a:ext cx="650857" cy="650857"/>
          </a:xfrm>
          <a:prstGeom prst="rect">
            <a:avLst/>
          </a:prstGeom>
        </p:spPr>
      </p:pic>
    </p:spTree>
  </p:cSld>
  <p:clrMapOvr>
    <a:masterClrMapping/>
  </p:clrMapOvr>
  <p:transition advTm="431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кханым\Music\Playlists\Documents\Downloads\_38782-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12665" t="50000" r="44509" b="10937"/>
          <a:stretch>
            <a:fillRect/>
          </a:stretch>
        </p:blipFill>
        <p:spPr bwMode="auto">
          <a:xfrm>
            <a:off x="857224" y="1000108"/>
            <a:ext cx="7261540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~PP632.WAV">
            <a:hlinkClick r:id="" action="ppaction://media"/>
          </p:cNvPr>
          <p:cNvPicPr>
            <a:picLocks noRot="1" noChangeAspect="1"/>
          </p:cNvPicPr>
          <p:nvPr>
            <a:wavAudioFile r:embed="rId1" name="~PP632.WAV"/>
          </p:nvPr>
        </p:nvPicPr>
        <p:blipFill>
          <a:blip r:embed="rId5" cstate="print"/>
          <a:stretch>
            <a:fillRect/>
          </a:stretch>
        </p:blipFill>
        <p:spPr>
          <a:xfrm>
            <a:off x="8286776" y="6000776"/>
            <a:ext cx="650849" cy="650849"/>
          </a:xfrm>
          <a:prstGeom prst="rect">
            <a:avLst/>
          </a:prstGeom>
        </p:spPr>
      </p:pic>
    </p:spTree>
  </p:cSld>
  <p:clrMapOvr>
    <a:masterClrMapping/>
  </p:clrMapOvr>
  <p:transition advTm="404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кханым\Music\Playlists\Documents\Downloads\_38782-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 l="12664" t="50000" r="45059" b="14844"/>
          <a:stretch>
            <a:fillRect/>
          </a:stretch>
        </p:blipFill>
        <p:spPr bwMode="auto">
          <a:xfrm>
            <a:off x="928662" y="1071546"/>
            <a:ext cx="7000924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~PP1550.WAV">
            <a:hlinkClick r:id="" action="ppaction://media"/>
          </p:cNvPr>
          <p:cNvPicPr>
            <a:picLocks noRot="1" noChangeAspect="1"/>
          </p:cNvPicPr>
          <p:nvPr>
            <a:wavAudioFile r:embed="rId1" name="~PP1550.WAV"/>
          </p:nvPr>
        </p:nvPicPr>
        <p:blipFill>
          <a:blip r:embed="rId5" cstate="print"/>
          <a:stretch>
            <a:fillRect/>
          </a:stretch>
        </p:blipFill>
        <p:spPr>
          <a:xfrm>
            <a:off x="8286776" y="6000776"/>
            <a:ext cx="650849" cy="650849"/>
          </a:xfrm>
          <a:prstGeom prst="rect">
            <a:avLst/>
          </a:prstGeom>
        </p:spPr>
      </p:pic>
    </p:spTree>
  </p:cSld>
  <p:clrMapOvr>
    <a:masterClrMapping/>
  </p:clrMapOvr>
  <p:transition advTm="330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кханым\Music\Playlists\Documents\Downloads\_38782-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13177" t="17578" r="44546" b="22851"/>
          <a:stretch>
            <a:fillRect/>
          </a:stretch>
        </p:blipFill>
        <p:spPr bwMode="auto">
          <a:xfrm>
            <a:off x="785786" y="550142"/>
            <a:ext cx="7358114" cy="5829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~PP1949.WAV">
            <a:hlinkClick r:id="" action="ppaction://media"/>
          </p:cNvPr>
          <p:cNvPicPr>
            <a:picLocks noRot="1" noChangeAspect="1"/>
          </p:cNvPicPr>
          <p:nvPr>
            <a:wavAudioFile r:embed="rId1" name="~PP1949.WAV"/>
          </p:nvPr>
        </p:nvPicPr>
        <p:blipFill>
          <a:blip r:embed="rId5" cstate="print"/>
          <a:stretch>
            <a:fillRect/>
          </a:stretch>
        </p:blipFill>
        <p:spPr>
          <a:xfrm>
            <a:off x="8143892" y="5857892"/>
            <a:ext cx="793733" cy="793733"/>
          </a:xfrm>
          <a:prstGeom prst="rect">
            <a:avLst/>
          </a:prstGeom>
        </p:spPr>
      </p:pic>
    </p:spTree>
  </p:cSld>
  <p:clrMapOvr>
    <a:masterClrMapping/>
  </p:clrMapOvr>
  <p:transition advTm="246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кханым\Music\Playlists\Documents\Downloads\_38782-2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Акханым\Music\Playlists\Documents\Downloads\img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71480"/>
            <a:ext cx="7358114" cy="5518586"/>
          </a:xfrm>
          <a:prstGeom prst="rect">
            <a:avLst/>
          </a:prstGeom>
          <a:noFill/>
        </p:spPr>
      </p:pic>
    </p:spTree>
  </p:cSld>
  <p:clrMapOvr>
    <a:masterClrMapping/>
  </p:clrMapOvr>
  <p:transition advTm="293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кханым\Music\Playlists\Documents\Downloads\_38782-2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~PP817.WAV">
            <a:hlinkClick r:id="" action="ppaction://media"/>
          </p:cNvPr>
          <p:cNvPicPr>
            <a:picLocks noRot="1" noChangeAspect="1"/>
          </p:cNvPicPr>
          <p:nvPr>
            <a:wavAudioFile r:embed="rId1" name="~PP817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12628" t="20508" r="44546" b="14062"/>
          <a:stretch>
            <a:fillRect/>
          </a:stretch>
        </p:blipFill>
        <p:spPr bwMode="auto">
          <a:xfrm>
            <a:off x="1071538" y="1428736"/>
            <a:ext cx="71438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857224" y="428604"/>
            <a:ext cx="7600976" cy="1071570"/>
          </a:xfrm>
        </p:spPr>
        <p:txBody>
          <a:bodyPr/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29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259</TotalTime>
  <Words>28</Words>
  <Application>Microsoft Office PowerPoint</Application>
  <PresentationFormat>Экран (4:3)</PresentationFormat>
  <Paragraphs>4</Paragraphs>
  <Slides>10</Slides>
  <Notes>0</Notes>
  <HiddenSlides>0</HiddenSlides>
  <MMClips>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Составьте «толстые» вопросы к темам.</vt:lpstr>
      <vt:lpstr>Слайд 4</vt:lpstr>
      <vt:lpstr>Слайд 5</vt:lpstr>
      <vt:lpstr>Слайд 6</vt:lpstr>
      <vt:lpstr>Слайд 7</vt:lpstr>
      <vt:lpstr>Слайд 8</vt:lpstr>
      <vt:lpstr>Домашнее задание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Планеты  Солнечной системы</dc:title>
  <dc:creator>Акханым</dc:creator>
  <cp:lastModifiedBy>Акханым</cp:lastModifiedBy>
  <cp:revision>4</cp:revision>
  <dcterms:created xsi:type="dcterms:W3CDTF">2020-04-02T17:41:18Z</dcterms:created>
  <dcterms:modified xsi:type="dcterms:W3CDTF">2020-04-27T17:31:15Z</dcterms:modified>
</cp:coreProperties>
</file>