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EE8AC-D746-4A11-B520-4E7B35806E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71017-78F3-499D-A801-84FDBFB984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71017-78F3-499D-A801-84FDBFB984E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ULDEN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3" cy="6858000"/>
          </a:xfrm>
          <a:prstGeom prst="rect">
            <a:avLst/>
          </a:prstGeom>
          <a:noFill/>
        </p:spPr>
      </p:pic>
      <p:pic>
        <p:nvPicPr>
          <p:cNvPr id="2051" name="Picture 3" descr="C:\Users\GULDEN\Desktop\обл семинар\_MG_0048.jpg"/>
          <p:cNvPicPr>
            <a:picLocks noChangeAspect="1" noChangeArrowheads="1"/>
          </p:cNvPicPr>
          <p:nvPr/>
        </p:nvPicPr>
        <p:blipFill>
          <a:blip r:embed="rId3" cstate="print"/>
          <a:srcRect r="671" b="37353"/>
          <a:stretch>
            <a:fillRect/>
          </a:stretch>
        </p:blipFill>
        <p:spPr bwMode="auto">
          <a:xfrm>
            <a:off x="381000" y="1524000"/>
            <a:ext cx="2819400" cy="266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590800" y="1981200"/>
            <a:ext cx="624840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Ағылшын тілі </a:t>
            </a:r>
          </a:p>
          <a:p>
            <a:pPr algn="ctr"/>
            <a:r>
              <a:rPr lang="kk-KZ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пәнінің мұғалімі</a:t>
            </a:r>
          </a:p>
          <a:p>
            <a:pPr algn="ctr"/>
            <a:r>
              <a:rPr lang="kk-KZ" sz="4800" b="1" i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Нуржанова  Гульден</a:t>
            </a:r>
            <a:endParaRPr lang="ru-RU" sz="4800" b="1" i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2600" y="457200"/>
            <a:ext cx="58682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Ақшұқыр мектеп-лицейі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LDEN\Desktop\загруженное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26"/>
            <a:ext cx="9144000" cy="6849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2600" y="1371600"/>
            <a:ext cx="5486400" cy="993775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club poster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42672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edit and proofread work at text level with support on a limited range of general and curricular topics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5600" y="2438400"/>
            <a:ext cx="14061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Aim: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GULDEN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New words</a:t>
            </a:r>
            <a:endParaRPr lang="ru-RU" sz="6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7543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бағасы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club members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– клуб мүшелерінің 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саны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орны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groups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топтың саны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instructor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 – инструктордың жасы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уақыт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club members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клуб мүшелерінің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жасы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GULDEN\Desktop\im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3853" cy="6858000"/>
          </a:xfrm>
          <a:prstGeom prst="rect">
            <a:avLst/>
          </a:prstGeom>
          <a:noFill/>
        </p:spPr>
      </p:pic>
      <p:pic>
        <p:nvPicPr>
          <p:cNvPr id="1026" name="Picture 2" descr="C:\Users\GULDEN\Desktop\20200422_1542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207030" y="632743"/>
            <a:ext cx="4669399" cy="61555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7747" y="381000"/>
            <a:ext cx="66095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Listen! Pay attention!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LDEN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5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Individually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work</a:t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Ex 2 read the poster and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answer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the questions on page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 algn="ctr"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is the club for?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When is the club?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What time is it?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Where is the club?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Who is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Roza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GULDEN\Desktop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853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5800" y="1905000"/>
            <a:ext cx="683552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lesson is over!</a:t>
            </a:r>
          </a:p>
          <a:p>
            <a:pPr algn="ctr"/>
            <a:r>
              <a:rPr lang="en-US" sz="6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bye!!!</a:t>
            </a:r>
            <a:endParaRPr lang="ru-RU" sz="6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90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A club poster</vt:lpstr>
      <vt:lpstr>New words</vt:lpstr>
      <vt:lpstr>Слайд 4</vt:lpstr>
      <vt:lpstr>Individually  work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club poster</dc:title>
  <dc:creator>GULDEN</dc:creator>
  <cp:lastModifiedBy>Пользователь Windows</cp:lastModifiedBy>
  <cp:revision>5</cp:revision>
  <dcterms:created xsi:type="dcterms:W3CDTF">2020-04-21T19:09:05Z</dcterms:created>
  <dcterms:modified xsi:type="dcterms:W3CDTF">2020-04-22T10:51:24Z</dcterms:modified>
</cp:coreProperties>
</file>