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3857628"/>
            <a:ext cx="64294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№47 ҰОҚ.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Жұмбақтар.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Мысалдар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шығарамын.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Цифрларды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бастырып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жазамын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214422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№24 лицей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сабағы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Қарапайым математикалық ұғымдарды қалыптастыру. Әліппе-дәптер №1,2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56"/>
            <a:ext cx="2714644" cy="3061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02" y="1785926"/>
            <a:ext cx="8286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Ұйымдастырылған оқу қызметінің мақсаты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0.4.1.3.Көрнекілік негізінде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қарапайым мысалдар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1000108"/>
            <a:ext cx="555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І.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Дұрыс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әсерлі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көңіл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күй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орнату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8001056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  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Шаттық шеңбері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Қуанамын менде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қуанасың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сен де.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Қуанайық достарым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Арайлап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атқан күнге.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Бүгінгі күніміз сәтті өтсін.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Бәріңе сәттілік тілеймін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357166"/>
            <a:ext cx="48693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тапсырма. Жұмбақтарды шеш.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Мысалдарды шығар.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71546"/>
            <a:ext cx="350095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Бесік тербеп,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Ән айтатын.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Ертегі айтып,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Ойнататын, кім сені? ......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500174"/>
            <a:ext cx="1717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– 3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14620"/>
            <a:ext cx="409080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Еңбек етіп ерінбей,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Шашы ағарып қартайған.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 сүйікті жан ......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071810"/>
            <a:ext cx="1749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+ 2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kznews.kz/wp-content/uploads/2019/10/1562434736_otba-696x4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071942"/>
            <a:ext cx="4786346" cy="257174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214810" y="4500570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457200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457200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86512" y="5357826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7818" y="5357826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5357826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5000636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4643446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kk-KZ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35716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тапсырма. 1 санын қаламмен бастырып жаз </a:t>
            </a:r>
          </a:p>
        </p:txBody>
      </p:sp>
      <p:pic>
        <p:nvPicPr>
          <p:cNvPr id="17412" name="Picture 4" descr="Прописи для 3-6 лет."/>
          <p:cNvPicPr>
            <a:picLocks noChangeAspect="1" noChangeArrowheads="1"/>
          </p:cNvPicPr>
          <p:nvPr/>
        </p:nvPicPr>
        <p:blipFill>
          <a:blip r:embed="rId3"/>
          <a:srcRect t="24902" b="48730"/>
          <a:stretch>
            <a:fillRect/>
          </a:stretch>
        </p:blipFill>
        <p:spPr bwMode="auto">
          <a:xfrm>
            <a:off x="1928794" y="3714752"/>
            <a:ext cx="5857916" cy="2214578"/>
          </a:xfrm>
          <a:prstGeom prst="rect">
            <a:avLst/>
          </a:prstGeom>
          <a:noFill/>
        </p:spPr>
      </p:pic>
      <p:pic>
        <p:nvPicPr>
          <p:cNvPr id="17414" name="Picture 6" descr="666d"/>
          <p:cNvPicPr>
            <a:picLocks noChangeAspect="1" noChangeArrowheads="1"/>
          </p:cNvPicPr>
          <p:nvPr/>
        </p:nvPicPr>
        <p:blipFill>
          <a:blip r:embed="rId4"/>
          <a:srcRect l="34091" t="48539" r="32993" b="7619"/>
          <a:stretch>
            <a:fillRect/>
          </a:stretch>
        </p:blipFill>
        <p:spPr bwMode="auto">
          <a:xfrm>
            <a:off x="3929058" y="1571612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1357298"/>
            <a:ext cx="5929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Сергіту сәті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Оң қолымда бес саусақ,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 қолымда бес саусақ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Қоссақ егер екеуін,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Болады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екен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саусақ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428604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тапсырма. Есеп құрастыр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14422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Сырымда 5 ертегі кітабы бар. Ол 2 кітабын оқыды. Ол енді неше кітап оқу керек. Жауабын жаз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428868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2428868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2428868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2428868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2428868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42976" y="3571876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Әлияда 10 ертегі кітабы бар. Ол 2 кітабын оқыды. Ол енді неше кітап оқу керек. Жауабын жаз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4714884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4714884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4714884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4714884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4714884"/>
            <a:ext cx="7858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презентации к урокам математики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00298" y="571480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 тапсырмасы</a:t>
            </a:r>
            <a:endParaRPr lang="kk-KZ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Қайталау сабақ"/>
          <p:cNvPicPr>
            <a:picLocks noChangeAspect="1" noChangeArrowheads="1"/>
          </p:cNvPicPr>
          <p:nvPr/>
        </p:nvPicPr>
        <p:blipFill>
          <a:blip r:embed="rId3"/>
          <a:srcRect t="11858" b="16995"/>
          <a:stretch>
            <a:fillRect/>
          </a:stretch>
        </p:blipFill>
        <p:spPr bwMode="auto">
          <a:xfrm>
            <a:off x="1285852" y="2143116"/>
            <a:ext cx="6858048" cy="38576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1472" y="1428736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Дәптерге көшіріп жазып, есепті шығар</a:t>
            </a:r>
            <a:endParaRPr lang="kk-KZ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194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21</cp:revision>
  <dcterms:modified xsi:type="dcterms:W3CDTF">2020-03-31T13:43:14Z</dcterms:modified>
</cp:coreProperties>
</file>