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190D-F9A7-4B75-8B7A-1E029F886FC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737E-7736-4720-B9EA-4CC69915E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85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photo booth a bicycle a computer a coffee machine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737E-7736-4720-B9EA-4CC69915E8D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80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737E-7736-4720-B9EA-4CC69915E8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70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5737E-7736-4720-B9EA-4CC69915E8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06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Theme: Slow machines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2936"/>
            <a:ext cx="8458200" cy="1947664"/>
          </a:xfrm>
        </p:spPr>
        <p:txBody>
          <a:bodyPr>
            <a:normAutofit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Grade: 4</a:t>
            </a:r>
          </a:p>
          <a:p>
            <a:r>
              <a:rPr lang="en-US" dirty="0" smtClean="0"/>
              <a:t>Module 8. Machines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01144" cy="19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54" y="2488662"/>
            <a:ext cx="3189734" cy="2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2719233" cy="203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608"/>
            <a:ext cx="2808312" cy="193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566" y="251558"/>
            <a:ext cx="207116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78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Aims: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To learn and talk about slow machines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Structures: </a:t>
            </a:r>
            <a:r>
              <a:rPr lang="en-US" i="1" dirty="0"/>
              <a:t>P</a:t>
            </a:r>
            <a:r>
              <a:rPr lang="en-US" i="1" dirty="0" smtClean="0"/>
              <a:t>ast </a:t>
            </a:r>
            <a:r>
              <a:rPr lang="en-US" i="1" dirty="0"/>
              <a:t>S</a:t>
            </a:r>
            <a:r>
              <a:rPr lang="en-US" i="1" dirty="0" smtClean="0"/>
              <a:t>imple</a:t>
            </a:r>
          </a:p>
          <a:p>
            <a:r>
              <a:rPr lang="en-US" b="1" dirty="0" smtClean="0"/>
              <a:t>Language in use: </a:t>
            </a:r>
            <a:r>
              <a:rPr lang="en-US" i="1" dirty="0" smtClean="0"/>
              <a:t>I would use … to …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38788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Language focus:</a:t>
            </a:r>
            <a:endParaRPr lang="ru-RU" sz="36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7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vocabulary: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Photo booth                    </a:t>
            </a:r>
            <a:r>
              <a:rPr lang="ru-RU" b="1" dirty="0" smtClean="0"/>
              <a:t>Фото-будка</a:t>
            </a:r>
            <a:r>
              <a:rPr lang="en-US" b="1" dirty="0" smtClean="0"/>
              <a:t>   </a:t>
            </a:r>
          </a:p>
          <a:p>
            <a:r>
              <a:rPr lang="en-US" b="1" dirty="0" smtClean="0"/>
              <a:t>Coffee machine</a:t>
            </a:r>
            <a:r>
              <a:rPr lang="ru-RU" b="1" dirty="0" smtClean="0"/>
              <a:t>              </a:t>
            </a:r>
            <a:r>
              <a:rPr lang="ru-RU" b="1" dirty="0" err="1" smtClean="0"/>
              <a:t>Кофе-машинасы</a:t>
            </a:r>
            <a:endParaRPr lang="en-US" b="1" dirty="0" smtClean="0"/>
          </a:p>
          <a:p>
            <a:r>
              <a:rPr lang="en-US" b="1" dirty="0" smtClean="0"/>
              <a:t>Computer</a:t>
            </a:r>
            <a:r>
              <a:rPr lang="ru-RU" b="1" dirty="0" smtClean="0"/>
              <a:t>                        Компьютер</a:t>
            </a:r>
            <a:endParaRPr lang="en-US" b="1" dirty="0" smtClean="0"/>
          </a:p>
          <a:p>
            <a:r>
              <a:rPr lang="en-US" b="1" dirty="0" smtClean="0"/>
              <a:t>Bicycle</a:t>
            </a:r>
            <a:r>
              <a:rPr lang="ru-RU" b="1" dirty="0" smtClean="0"/>
              <a:t>                             Велосипед</a:t>
            </a:r>
            <a:endParaRPr lang="en-US" b="1" dirty="0" smtClean="0"/>
          </a:p>
          <a:p>
            <a:r>
              <a:rPr lang="en-US" b="1" dirty="0" smtClean="0"/>
              <a:t>Cassette player</a:t>
            </a:r>
            <a:r>
              <a:rPr lang="ru-RU" b="1" dirty="0" smtClean="0"/>
              <a:t>               Магнитофон</a:t>
            </a:r>
            <a:endParaRPr lang="en-US" b="1" dirty="0" smtClean="0"/>
          </a:p>
          <a:p>
            <a:r>
              <a:rPr lang="en-US" b="1" dirty="0" smtClean="0"/>
              <a:t>Typewriter</a:t>
            </a:r>
            <a:r>
              <a:rPr lang="ru-RU" b="1" dirty="0" smtClean="0"/>
              <a:t>                        </a:t>
            </a:r>
            <a:r>
              <a:rPr lang="kk-KZ" b="1" dirty="0" smtClean="0"/>
              <a:t>Баспа</a:t>
            </a:r>
            <a:r>
              <a:rPr lang="ru-RU" b="1" dirty="0" smtClean="0"/>
              <a:t> </a:t>
            </a:r>
            <a:r>
              <a:rPr lang="ru-RU" b="1" dirty="0" err="1" smtClean="0"/>
              <a:t>машинкасы</a:t>
            </a:r>
            <a:endParaRPr lang="en-US" b="1" dirty="0" smtClean="0"/>
          </a:p>
          <a:p>
            <a:r>
              <a:rPr lang="en-US" b="1" dirty="0" smtClean="0"/>
              <a:t>Washing machine</a:t>
            </a:r>
            <a:r>
              <a:rPr lang="ru-RU" b="1" dirty="0"/>
              <a:t>  </a:t>
            </a:r>
            <a:r>
              <a:rPr lang="ru-RU" b="1" dirty="0" smtClean="0"/>
              <a:t>         </a:t>
            </a:r>
            <a:r>
              <a:rPr lang="ru-RU" b="1" dirty="0" err="1" smtClean="0"/>
              <a:t>Кір</a:t>
            </a:r>
            <a:r>
              <a:rPr lang="ru-RU" b="1" dirty="0" smtClean="0"/>
              <a:t> </a:t>
            </a:r>
            <a:r>
              <a:rPr lang="ru-RU" b="1" dirty="0" err="1" smtClean="0"/>
              <a:t>жуу</a:t>
            </a:r>
            <a:r>
              <a:rPr lang="ru-RU" b="1" dirty="0" smtClean="0"/>
              <a:t> </a:t>
            </a:r>
            <a:r>
              <a:rPr lang="ru-RU" b="1" dirty="0" err="1" smtClean="0"/>
              <a:t>машинасы</a:t>
            </a:r>
            <a:endParaRPr lang="en-US" b="1" dirty="0" smtClean="0"/>
          </a:p>
          <a:p>
            <a:r>
              <a:rPr lang="en-US" b="1" dirty="0" smtClean="0"/>
              <a:t>Photo                             </a:t>
            </a:r>
            <a:r>
              <a:rPr lang="ru-RU" b="1" dirty="0" smtClean="0"/>
              <a:t>  Фото</a:t>
            </a:r>
            <a:endParaRPr lang="en-US" b="1" dirty="0" smtClean="0"/>
          </a:p>
          <a:p>
            <a:r>
              <a:rPr lang="en-US" b="1" dirty="0" smtClean="0"/>
              <a:t>Press</a:t>
            </a:r>
            <a:r>
              <a:rPr lang="ru-RU" b="1" dirty="0" smtClean="0"/>
              <a:t>                                </a:t>
            </a:r>
            <a:r>
              <a:rPr lang="ru-RU" b="1" dirty="0" smtClean="0"/>
              <a:t>Басу</a:t>
            </a:r>
            <a:endParaRPr lang="en-US" b="1" dirty="0" smtClean="0"/>
          </a:p>
          <a:p>
            <a:r>
              <a:rPr lang="en-US" b="1" dirty="0" smtClean="0"/>
              <a:t>Button</a:t>
            </a:r>
            <a:r>
              <a:rPr lang="ru-RU" b="1" dirty="0" smtClean="0"/>
              <a:t>                              </a:t>
            </a:r>
            <a:r>
              <a:rPr lang="ru-RU" b="1" dirty="0" smtClean="0"/>
              <a:t>Кнопка</a:t>
            </a:r>
            <a:endParaRPr lang="en-US" b="1" dirty="0" smtClean="0"/>
          </a:p>
          <a:p>
            <a:r>
              <a:rPr lang="en-US" b="1" dirty="0" smtClean="0"/>
              <a:t>Handle </a:t>
            </a:r>
            <a:r>
              <a:rPr lang="ru-RU" b="1" dirty="0" smtClean="0"/>
              <a:t>                            </a:t>
            </a:r>
            <a:r>
              <a:rPr lang="ru-RU" b="1" dirty="0" smtClean="0"/>
              <a:t>Ручка</a:t>
            </a:r>
            <a:endParaRPr lang="ru-RU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6838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9930"/>
          <a:stretch/>
        </p:blipFill>
        <p:spPr>
          <a:xfrm>
            <a:off x="179512" y="116632"/>
            <a:ext cx="8784976" cy="5112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5380672"/>
            <a:ext cx="7254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  <a:r>
              <a:rPr lang="en-US" b="1" dirty="0" smtClean="0">
                <a:solidFill>
                  <a:srgbClr val="002060"/>
                </a:solidFill>
              </a:rPr>
              <a:t>e.g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. A. I </a:t>
            </a:r>
            <a:r>
              <a:rPr lang="en-US" b="1" dirty="0">
                <a:solidFill>
                  <a:srgbClr val="002060"/>
                </a:solidFill>
              </a:rPr>
              <a:t>would use  </a:t>
            </a:r>
            <a:r>
              <a:rPr lang="en-US" b="1" i="1" dirty="0">
                <a:solidFill>
                  <a:srgbClr val="FF0000"/>
                </a:solidFill>
              </a:rPr>
              <a:t>a photo booth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to </a:t>
            </a:r>
            <a:r>
              <a:rPr lang="en-US" b="1" u="sng" dirty="0">
                <a:solidFill>
                  <a:srgbClr val="002060"/>
                </a:solidFill>
              </a:rPr>
              <a:t>take a photo</a:t>
            </a:r>
            <a:r>
              <a:rPr lang="en-US" b="1" u="sng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1. To take a photo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To go to school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3. To do your homework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4.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make a drink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8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" b="65926"/>
          <a:stretch/>
        </p:blipFill>
        <p:spPr>
          <a:xfrm>
            <a:off x="179512" y="188640"/>
            <a:ext cx="8856984" cy="2045089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5844375"/>
            <a:ext cx="7542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e.g. tablet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(планшет)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fast machine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bicycle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(велосипед)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slow machine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388885"/>
            <a:ext cx="2835669" cy="178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44117"/>
            <a:ext cx="1656183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8795" y="2388886"/>
            <a:ext cx="1945383" cy="178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12" y="2376920"/>
            <a:ext cx="3115883" cy="18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397" y="4478201"/>
            <a:ext cx="2263425" cy="22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28431"/>
            <a:ext cx="2123916" cy="141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44" y="4478201"/>
            <a:ext cx="1989172" cy="142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545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3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13"/>
          <a:stretch/>
        </p:blipFill>
        <p:spPr>
          <a:xfrm>
            <a:off x="107504" y="188640"/>
            <a:ext cx="8928992" cy="5253507"/>
          </a:xfrm>
        </p:spPr>
      </p:pic>
      <p:sp>
        <p:nvSpPr>
          <p:cNvPr id="5" name="Прямоугольник 4"/>
          <p:cNvSpPr/>
          <p:nvPr/>
        </p:nvSpPr>
        <p:spPr>
          <a:xfrm>
            <a:off x="130424" y="601223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Here is a hint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you.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All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verbs 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(except </a:t>
            </a:r>
            <a:r>
              <a:rPr lang="en-US" sz="2400" b="1" i="1" dirty="0">
                <a:solidFill>
                  <a:srgbClr val="C00000"/>
                </a:solidFill>
              </a:rPr>
              <a:t>put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are regular.</a:t>
            </a:r>
          </a:p>
        </p:txBody>
      </p:sp>
    </p:spTree>
    <p:extLst>
      <p:ext uri="{BB962C8B-B14F-4D97-AF65-F5344CB8AC3E}">
        <p14:creationId xmlns:p14="http://schemas.microsoft.com/office/powerpoint/2010/main" xmlns="" val="60811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Our lesson is over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latin typeface="Comic Sans MS" pitchFamily="66" charset="0"/>
              </a:rPr>
              <a:t>    </a:t>
            </a:r>
          </a:p>
          <a:p>
            <a:pPr marL="0" indent="0">
              <a:buNone/>
            </a:pPr>
            <a:r>
              <a:rPr lang="en-US" sz="6600" b="1" dirty="0">
                <a:latin typeface="Comic Sans MS" pitchFamily="66" charset="0"/>
              </a:rPr>
              <a:t> </a:t>
            </a:r>
            <a:r>
              <a:rPr lang="en-US" sz="6600" b="1" dirty="0" smtClean="0">
                <a:latin typeface="Comic Sans MS" pitchFamily="66" charset="0"/>
              </a:rPr>
              <a:t>   See you soon</a:t>
            </a:r>
            <a:endParaRPr lang="ru-RU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71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150</Words>
  <Application>Microsoft Office PowerPoint</Application>
  <PresentationFormat>Экран (4:3)</PresentationFormat>
  <Paragraphs>36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Theme: Slow machines </vt:lpstr>
      <vt:lpstr>Aims:</vt:lpstr>
      <vt:lpstr>Target vocabulary:</vt:lpstr>
      <vt:lpstr>Слайд 4</vt:lpstr>
      <vt:lpstr>Слайд 5</vt:lpstr>
      <vt:lpstr>Слайд 6</vt:lpstr>
      <vt:lpstr>Слайд 7</vt:lpstr>
      <vt:lpstr>Our lesson is over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Slow machines 1.</dc:title>
  <dc:creator>user-3801</dc:creator>
  <cp:lastModifiedBy>Админ</cp:lastModifiedBy>
  <cp:revision>12</cp:revision>
  <dcterms:created xsi:type="dcterms:W3CDTF">2020-03-31T09:44:38Z</dcterms:created>
  <dcterms:modified xsi:type="dcterms:W3CDTF">2020-04-29T12:09:42Z</dcterms:modified>
</cp:coreProperties>
</file>