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9" r:id="rId2"/>
    <p:sldId id="260" r:id="rId3"/>
    <p:sldId id="258" r:id="rId4"/>
    <p:sldId id="257" r:id="rId5"/>
    <p:sldId id="261" r:id="rId6"/>
    <p:sldId id="262" r:id="rId7"/>
    <p:sldId id="273" r:id="rId8"/>
    <p:sldId id="256" r:id="rId9"/>
    <p:sldId id="263" r:id="rId10"/>
    <p:sldId id="272" r:id="rId11"/>
    <p:sldId id="270" r:id="rId12"/>
    <p:sldId id="274" r:id="rId13"/>
    <p:sldId id="269" r:id="rId14"/>
    <p:sldId id="264" r:id="rId15"/>
    <p:sldId id="265" r:id="rId16"/>
    <p:sldId id="267" r:id="rId17"/>
    <p:sldId id="277" r:id="rId18"/>
    <p:sldId id="276" r:id="rId19"/>
    <p:sldId id="271" r:id="rId20"/>
    <p:sldId id="26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9E582-4CBC-4743-A027-326692E8DCCB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149FE-8D01-4FBA-887E-5F573FB84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95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4B7C6-555F-46C9-AE58-B44124A41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F921AF-1CE6-4795-A681-38B573BC7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34C711-8D19-4B41-A502-F647E790D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E42D-E609-44F2-A0C4-91C68A84B54A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6985EC-ACC7-43EE-8861-5303F106C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C45361-CE29-432C-805A-61F2F257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303A-B925-40A5-9532-849D0E24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41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FEEC3-03B9-46A4-931E-D6542FF7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2E8698-6474-4BE7-9EE4-4FAAD6FDA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CDCFA9-BFCA-4B5E-A625-4A91EF379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E42D-E609-44F2-A0C4-91C68A84B54A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871CFC-DAE3-4492-9425-8DB9165DF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B49E42-0B33-4295-B702-007ED234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303A-B925-40A5-9532-849D0E24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77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2148E4-A576-4603-8BE3-71A11D701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2864C4-A72B-441B-85C3-06D1B50C1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251192-DBFE-459B-8C90-AB3722D86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E42D-E609-44F2-A0C4-91C68A84B54A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AC56A-CD3E-4FC0-8FB1-238C9C7C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7B35A1-D5FD-439A-8EB8-70F5CB67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303A-B925-40A5-9532-849D0E24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01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ABA34-1700-4755-93E1-D1E153F4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ECC877-003E-47A7-8A09-5C7278628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2BDF45-342B-4DF9-A468-76D23ADA2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E42D-E609-44F2-A0C4-91C68A84B54A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230D60-EBEC-4B27-9B13-542AF48D5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A535A-3368-49F2-960E-A2A9BD08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303A-B925-40A5-9532-849D0E24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15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B30FB-0A6D-4F37-887E-E68027E6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E8919B-CBF2-49C4-8ACF-800171A1A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64447A-A9AF-4F1F-BB23-1FE8A876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E42D-E609-44F2-A0C4-91C68A84B54A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217A6D-EA85-4757-83E0-C5AD15D4D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57358F-7A1B-439D-AE48-0FC826C80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303A-B925-40A5-9532-849D0E24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47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A60E3-719F-4461-A411-FA5B2B4B8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D151B0-18D4-4D00-8789-05F5819CC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B629C7-CAF5-4486-8066-2DCD66E25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6D929E-DF52-4DC4-9096-80974374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E42D-E609-44F2-A0C4-91C68A84B54A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C95D2E-BC6F-4D1E-B948-80A88F28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2DB4DA-927E-4CAD-8FB0-40640B660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303A-B925-40A5-9532-849D0E24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7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0F35F-B9D9-4181-93A1-DD4C74EB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7CA900-8322-48E5-80AA-17E7EE9F2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2F4BA1-F8FF-49C9-B7BD-6E23D68E8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9961C-4D43-4030-9697-2247EAB44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A3E649-E6C6-4BB9-A419-0B227540E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2D76D0B-634B-44CA-BA75-B52C20917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E42D-E609-44F2-A0C4-91C68A84B54A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03FF74-A3E5-4BAE-BC18-1B1F1681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5CD814-4EF6-4ED2-AB9B-BD7926BBA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303A-B925-40A5-9532-849D0E24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03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75869-6E9B-4E6B-B794-E781DCF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A19754-56EB-40FD-B145-529649FCE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E42D-E609-44F2-A0C4-91C68A84B54A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528C1B-EF48-4040-8092-0B834E7F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98DED2-5F27-4F4A-970F-AE11A58D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303A-B925-40A5-9532-849D0E24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9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571A06-2580-4B4B-85D1-B8EA290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E42D-E609-44F2-A0C4-91C68A84B54A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3C7699-09D1-41E0-9358-3084D218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CEBC2A-4F9A-44D1-B957-755A9F0C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303A-B925-40A5-9532-849D0E24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1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C61E2-875A-49C4-8ACD-0A7565DE5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095C7-73D9-40D9-9200-2272843BA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038FC5-DB49-46C2-9640-4021549B0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31782F-6C18-47E9-A0B0-CF521C58B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E42D-E609-44F2-A0C4-91C68A84B54A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E85EC1-F409-4483-9420-33AD55B51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D71F2E-348D-42EC-A1F1-DFCB6877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303A-B925-40A5-9532-849D0E24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15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C2A65-199C-44CA-B4DE-3EC06D39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303EC6-9AFF-4E1D-AA3C-D91230D0E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AF5039-F119-4305-AF73-1990C1ACC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F30873-93FE-4E7F-9B03-7B8F3DD8E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E42D-E609-44F2-A0C4-91C68A84B54A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6CEFC4-DE55-4B92-B739-65DBF0B6D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9DF146-B888-4EBB-869B-5F154A0DE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303A-B925-40A5-9532-849D0E24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96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6CDE2-0F64-4B6D-A1DD-362B6CBE8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2D9D85-D1B4-496C-A65A-03CA52550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91165-6B86-474F-A8AB-C4A89960DF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E42D-E609-44F2-A0C4-91C68A84B54A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6CE134-AE8B-47B9-872B-D9ABF04DE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5E9371-B678-4970-911B-B1C5AA14F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E303A-B925-40A5-9532-849D0E245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0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Похожее изображение">
            <a:extLst>
              <a:ext uri="{FF2B5EF4-FFF2-40B4-BE49-F238E27FC236}">
                <a16:creationId xmlns:a16="http://schemas.microsoft.com/office/drawing/2014/main" id="{54A92837-DD82-4A1D-88C0-EB46B78EB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693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99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36414D0-DE80-4005-B476-56FF17288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9300" y="2647665"/>
            <a:ext cx="626820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E7AB569-18ED-4D13-8B0A-1FDFF576F3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556426"/>
              </p:ext>
            </p:extLst>
          </p:nvPr>
        </p:nvGraphicFramePr>
        <p:xfrm>
          <a:off x="118873" y="1892808"/>
          <a:ext cx="6254495" cy="4183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Точечный рисунок" r:id="rId3" imgW="3258005" imgH="1714739" progId="Paint.Picture">
                  <p:embed/>
                </p:oleObj>
              </mc:Choice>
              <mc:Fallback>
                <p:oleObj name="Точечный рисунок" r:id="rId3" imgW="3258005" imgH="171473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73" y="1892808"/>
                        <a:ext cx="6254495" cy="41838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7" descr="Картинки по запросу алмұрт жемісі">
            <a:extLst>
              <a:ext uri="{FF2B5EF4-FFF2-40B4-BE49-F238E27FC236}">
                <a16:creationId xmlns:a16="http://schemas.microsoft.com/office/drawing/2014/main" id="{6BF3AB60-D262-4C48-BFC9-AE9DA9D07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919" y="2058352"/>
            <a:ext cx="4853884" cy="324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136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A0CD28-4A4F-4F98-88E2-B260B7B41223}"/>
              </a:ext>
            </a:extLst>
          </p:cNvPr>
          <p:cNvSpPr txBox="1"/>
          <p:nvPr/>
        </p:nvSpPr>
        <p:spPr>
          <a:xfrm>
            <a:off x="1473693" y="976544"/>
            <a:ext cx="102663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9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СЕРГІТУ СӘТІ</a:t>
            </a:r>
          </a:p>
          <a:p>
            <a:endParaRPr lang="ru-RU" sz="6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6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логикалық тапсырмалар">
            <a:extLst>
              <a:ext uri="{FF2B5EF4-FFF2-40B4-BE49-F238E27FC236}">
                <a16:creationId xmlns:a16="http://schemas.microsoft.com/office/drawing/2014/main" id="{2A43E66B-DD3B-469E-BA95-8A1844320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5" y="0"/>
            <a:ext cx="12212715" cy="678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057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BBBE39C-948B-441B-9564-3254C2DEF4EA}"/>
              </a:ext>
            </a:extLst>
          </p:cNvPr>
          <p:cNvSpPr/>
          <p:nvPr/>
        </p:nvSpPr>
        <p:spPr>
          <a:xfrm>
            <a:off x="612559" y="486923"/>
            <a:ext cx="109668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Нәркес</a:t>
            </a:r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гүлінің</a:t>
            </a:r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өзгеше</a:t>
            </a:r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жапырағы</a:t>
            </a:r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гүлдің</a:t>
            </a:r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қанша</a:t>
            </a:r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</a:t>
            </a:r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бөлшекті</a:t>
            </a:r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жазыңыз</a:t>
            </a:r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670C97-443E-4111-8CB1-8D97F1236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41" y="2718375"/>
            <a:ext cx="2074671" cy="26259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6C7A83-D6EE-4C53-91F3-CF88BFBE4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068" y="2718375"/>
            <a:ext cx="2074671" cy="2625982"/>
          </a:xfrm>
          <a:prstGeom prst="rect">
            <a:avLst/>
          </a:prstGeom>
        </p:spPr>
      </p:pic>
      <p:sp>
        <p:nvSpPr>
          <p:cNvPr id="11" name="Взрыв: 14 точек 10">
            <a:extLst>
              <a:ext uri="{FF2B5EF4-FFF2-40B4-BE49-F238E27FC236}">
                <a16:creationId xmlns:a16="http://schemas.microsoft.com/office/drawing/2014/main" id="{4AB55D71-7641-4EFF-9ED1-133DA39582BA}"/>
              </a:ext>
            </a:extLst>
          </p:cNvPr>
          <p:cNvSpPr/>
          <p:nvPr/>
        </p:nvSpPr>
        <p:spPr>
          <a:xfrm>
            <a:off x="3353990" y="3222594"/>
            <a:ext cx="2176798" cy="1890944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Взрыв: 14 точек 15">
            <a:extLst>
              <a:ext uri="{FF2B5EF4-FFF2-40B4-BE49-F238E27FC236}">
                <a16:creationId xmlns:a16="http://schemas.microsoft.com/office/drawing/2014/main" id="{087B6F39-242F-4AE8-8579-C89D88FE1C9A}"/>
              </a:ext>
            </a:extLst>
          </p:cNvPr>
          <p:cNvSpPr/>
          <p:nvPr/>
        </p:nvSpPr>
        <p:spPr>
          <a:xfrm>
            <a:off x="9641166" y="3222594"/>
            <a:ext cx="2176798" cy="1890944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721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BBBE39C-948B-441B-9564-3254C2DEF4EA}"/>
              </a:ext>
            </a:extLst>
          </p:cNvPr>
          <p:cNvSpPr/>
          <p:nvPr/>
        </p:nvSpPr>
        <p:spPr>
          <a:xfrm>
            <a:off x="612559" y="486923"/>
            <a:ext cx="109668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Нәркес</a:t>
            </a:r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гүлінің</a:t>
            </a:r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өзгеше</a:t>
            </a:r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жапырағы</a:t>
            </a:r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гүлдің</a:t>
            </a:r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қанша</a:t>
            </a:r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</a:t>
            </a:r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бөлшекті</a:t>
            </a:r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жазыңыз</a:t>
            </a:r>
            <a:r>
              <a:rPr lang="ru-RU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670C97-443E-4111-8CB1-8D97F1236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41" y="2718375"/>
            <a:ext cx="2074671" cy="26259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6C7A83-D6EE-4C53-91F3-CF88BFBE4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643" y="2718375"/>
            <a:ext cx="2074671" cy="26259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Взрыв: 14 точек 10">
                <a:extLst>
                  <a:ext uri="{FF2B5EF4-FFF2-40B4-BE49-F238E27FC236}">
                    <a16:creationId xmlns:a16="http://schemas.microsoft.com/office/drawing/2014/main" id="{4AB55D71-7641-4EFF-9ED1-133DA39582BA}"/>
                  </a:ext>
                </a:extLst>
              </p:cNvPr>
              <p:cNvSpPr/>
              <p:nvPr/>
            </p:nvSpPr>
            <p:spPr>
              <a:xfrm>
                <a:off x="3353990" y="3222594"/>
                <a:ext cx="2176798" cy="1890944"/>
              </a:xfrm>
              <a:prstGeom prst="irregularSeal2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kk-K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Взрыв: 14 точек 10">
                <a:extLst>
                  <a:ext uri="{FF2B5EF4-FFF2-40B4-BE49-F238E27FC236}">
                    <a16:creationId xmlns:a16="http://schemas.microsoft.com/office/drawing/2014/main" id="{4AB55D71-7641-4EFF-9ED1-133DA39582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990" y="3222594"/>
                <a:ext cx="2176798" cy="1890944"/>
              </a:xfrm>
              <a:prstGeom prst="irregularSeal2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Взрыв: 14 точек 15">
                <a:extLst>
                  <a:ext uri="{FF2B5EF4-FFF2-40B4-BE49-F238E27FC236}">
                    <a16:creationId xmlns:a16="http://schemas.microsoft.com/office/drawing/2014/main" id="{087B6F39-242F-4AE8-8579-C89D88FE1C9A}"/>
                  </a:ext>
                </a:extLst>
              </p:cNvPr>
              <p:cNvSpPr/>
              <p:nvPr/>
            </p:nvSpPr>
            <p:spPr>
              <a:xfrm>
                <a:off x="9641166" y="3222594"/>
                <a:ext cx="2176798" cy="1890944"/>
              </a:xfrm>
              <a:prstGeom prst="irregularSeal2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kk-KZ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Взрыв: 14 точек 15">
                <a:extLst>
                  <a:ext uri="{FF2B5EF4-FFF2-40B4-BE49-F238E27FC236}">
                    <a16:creationId xmlns:a16="http://schemas.microsoft.com/office/drawing/2014/main" id="{087B6F39-242F-4AE8-8579-C89D88FE1C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166" y="3222594"/>
                <a:ext cx="2176798" cy="1890944"/>
              </a:xfrm>
              <a:prstGeom prst="irregularSeal2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93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bilimland.kz/upload/content/lesson/10584/media/ce73bcf637e07a380a9d37bba0ecde35/resources/4741446808633344.jpg">
            <a:extLst>
              <a:ext uri="{FF2B5EF4-FFF2-40B4-BE49-F238E27FC236}">
                <a16:creationId xmlns:a16="http://schemas.microsoft.com/office/drawing/2014/main" id="{B09E4A36-7548-45AF-B91E-D5C41B3F9E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4702DC-FCDC-430F-95F3-9C7E7E234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8" y="1976011"/>
            <a:ext cx="1879893" cy="1726717"/>
          </a:xfrm>
          <a:prstGeom prst="rect">
            <a:avLst/>
          </a:prstGeom>
        </p:spPr>
      </p:pic>
      <p:pic>
        <p:nvPicPr>
          <p:cNvPr id="7172" name="Picture 4" descr="https://bilimland.kz/upload/content/lesson/10584/media/ce73bcf637e07a380a9d37bba0ecde35/resources/6067124434894848.jpg">
            <a:extLst>
              <a:ext uri="{FF2B5EF4-FFF2-40B4-BE49-F238E27FC236}">
                <a16:creationId xmlns:a16="http://schemas.microsoft.com/office/drawing/2014/main" id="{99CCCEF5-BFA5-4A2E-80DB-9863CE4A1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092" y="1976012"/>
            <a:ext cx="1850053" cy="17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bilimland.kz/upload/content/lesson/10584/media/ce73bcf637e07a380a9d37bba0ecde35/resources/6195117547323392.jpg">
            <a:extLst>
              <a:ext uri="{FF2B5EF4-FFF2-40B4-BE49-F238E27FC236}">
                <a16:creationId xmlns:a16="http://schemas.microsoft.com/office/drawing/2014/main" id="{EF93B506-2856-4C20-A0C4-87DCF4661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38" y="4728089"/>
            <a:ext cx="1878668" cy="172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bilimland.kz/upload/content/lesson/10584/media/ce73bcf637e07a380a9d37bba0ecde35/resources/4948526073118720.jpg">
            <a:extLst>
              <a:ext uri="{FF2B5EF4-FFF2-40B4-BE49-F238E27FC236}">
                <a16:creationId xmlns:a16="http://schemas.microsoft.com/office/drawing/2014/main" id="{D97659CA-F079-457D-A465-0BA8A1832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092" y="4701384"/>
            <a:ext cx="1878667" cy="175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15B033-CA25-4BB5-94EA-5472C9576B3D}"/>
              </a:ext>
            </a:extLst>
          </p:cNvPr>
          <p:cNvSpPr/>
          <p:nvPr/>
        </p:nvSpPr>
        <p:spPr>
          <a:xfrm>
            <a:off x="624395" y="330529"/>
            <a:ext cx="1060585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Бөлшектің</a:t>
            </a: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боялғанын</a:t>
            </a: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көру</a:t>
            </a: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бос </a:t>
            </a:r>
            <a:r>
              <a:rPr lang="ru-RU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орындарды</a:t>
            </a: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толтырыңыз</a:t>
            </a: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0" i="0" dirty="0">
              <a:solidFill>
                <a:srgbClr val="808B8D"/>
              </a:solidFill>
              <a:effectLst/>
              <a:latin typeface="PT Sans"/>
            </a:endParaRPr>
          </a:p>
          <a:p>
            <a:br>
              <a:rPr lang="ru-RU" b="0" i="0" dirty="0">
                <a:solidFill>
                  <a:srgbClr val="FF0000"/>
                </a:solidFill>
                <a:effectLst/>
                <a:latin typeface="PT Sans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31311FAE-EB4A-4AD4-AD44-72162228EFE3}"/>
                  </a:ext>
                </a:extLst>
              </p:cNvPr>
              <p:cNvSpPr/>
              <p:nvPr/>
            </p:nvSpPr>
            <p:spPr>
              <a:xfrm>
                <a:off x="2953793" y="2289699"/>
                <a:ext cx="958315" cy="109565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kk-KZ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31311FAE-EB4A-4AD4-AD44-72162228EF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793" y="2289699"/>
                <a:ext cx="958315" cy="10956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39726A1A-09CB-41A9-875F-7AA05F6F73A9}"/>
                  </a:ext>
                </a:extLst>
              </p:cNvPr>
              <p:cNvSpPr/>
              <p:nvPr/>
            </p:nvSpPr>
            <p:spPr>
              <a:xfrm>
                <a:off x="8628104" y="5043621"/>
                <a:ext cx="958315" cy="109565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kk-KZ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39726A1A-09CB-41A9-875F-7AA05F6F7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104" y="5043621"/>
                <a:ext cx="958315" cy="10956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722F02CE-7AA4-49D9-9EA8-28C596A6AB05}"/>
                  </a:ext>
                </a:extLst>
              </p:cNvPr>
              <p:cNvSpPr/>
              <p:nvPr/>
            </p:nvSpPr>
            <p:spPr>
              <a:xfrm>
                <a:off x="8417984" y="2290439"/>
                <a:ext cx="958315" cy="109565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kk-KZ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722F02CE-7AA4-49D9-9EA8-28C596A6AB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984" y="2290439"/>
                <a:ext cx="958315" cy="10956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40D22FC3-8B65-482C-967A-6393E8CA4343}"/>
                  </a:ext>
                </a:extLst>
              </p:cNvPr>
              <p:cNvSpPr/>
              <p:nvPr/>
            </p:nvSpPr>
            <p:spPr>
              <a:xfrm>
                <a:off x="2982897" y="5043621"/>
                <a:ext cx="958315" cy="109565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kk-KZ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40D22FC3-8B65-482C-967A-6393E8CA43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897" y="5043621"/>
                <a:ext cx="958315" cy="10956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Взрыв: 14 точек 10">
            <a:extLst>
              <a:ext uri="{FF2B5EF4-FFF2-40B4-BE49-F238E27FC236}">
                <a16:creationId xmlns:a16="http://schemas.microsoft.com/office/drawing/2014/main" id="{B7657C16-259B-4AF8-8C90-C57C4BE39338}"/>
              </a:ext>
            </a:extLst>
          </p:cNvPr>
          <p:cNvSpPr/>
          <p:nvPr/>
        </p:nvSpPr>
        <p:spPr>
          <a:xfrm>
            <a:off x="2647303" y="1928892"/>
            <a:ext cx="2086252" cy="17267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зрыв: 14 точек 18">
            <a:extLst>
              <a:ext uri="{FF2B5EF4-FFF2-40B4-BE49-F238E27FC236}">
                <a16:creationId xmlns:a16="http://schemas.microsoft.com/office/drawing/2014/main" id="{7140E363-7190-4718-A344-681C211CE6A5}"/>
              </a:ext>
            </a:extLst>
          </p:cNvPr>
          <p:cNvSpPr/>
          <p:nvPr/>
        </p:nvSpPr>
        <p:spPr>
          <a:xfrm>
            <a:off x="8165977" y="4645931"/>
            <a:ext cx="2086252" cy="17267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зрыв: 14 точек 19">
            <a:extLst>
              <a:ext uri="{FF2B5EF4-FFF2-40B4-BE49-F238E27FC236}">
                <a16:creationId xmlns:a16="http://schemas.microsoft.com/office/drawing/2014/main" id="{16AF02C4-1FAE-47B2-9973-129CACB2AA76}"/>
              </a:ext>
            </a:extLst>
          </p:cNvPr>
          <p:cNvSpPr/>
          <p:nvPr/>
        </p:nvSpPr>
        <p:spPr>
          <a:xfrm>
            <a:off x="2770553" y="4559420"/>
            <a:ext cx="2086252" cy="17267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зрыв: 14 точек 20">
            <a:extLst>
              <a:ext uri="{FF2B5EF4-FFF2-40B4-BE49-F238E27FC236}">
                <a16:creationId xmlns:a16="http://schemas.microsoft.com/office/drawing/2014/main" id="{B1AA65F9-CA40-4BD4-A4EB-E3274936334F}"/>
              </a:ext>
            </a:extLst>
          </p:cNvPr>
          <p:cNvSpPr/>
          <p:nvPr/>
        </p:nvSpPr>
        <p:spPr>
          <a:xfrm>
            <a:off x="7966481" y="1874714"/>
            <a:ext cx="2086252" cy="17267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853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bilimland.kz/upload/content/lesson/10584/media/ce73bcf637e07a380a9d37bba0ecde35/resources/4741446808633344.jpg">
            <a:extLst>
              <a:ext uri="{FF2B5EF4-FFF2-40B4-BE49-F238E27FC236}">
                <a16:creationId xmlns:a16="http://schemas.microsoft.com/office/drawing/2014/main" id="{B09E4A36-7548-45AF-B91E-D5C41B3F9E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4702DC-FCDC-430F-95F3-9C7E7E234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8" y="1976011"/>
            <a:ext cx="1879893" cy="1726717"/>
          </a:xfrm>
          <a:prstGeom prst="rect">
            <a:avLst/>
          </a:prstGeom>
        </p:spPr>
      </p:pic>
      <p:pic>
        <p:nvPicPr>
          <p:cNvPr id="7172" name="Picture 4" descr="https://bilimland.kz/upload/content/lesson/10584/media/ce73bcf637e07a380a9d37bba0ecde35/resources/6067124434894848.jpg">
            <a:extLst>
              <a:ext uri="{FF2B5EF4-FFF2-40B4-BE49-F238E27FC236}">
                <a16:creationId xmlns:a16="http://schemas.microsoft.com/office/drawing/2014/main" id="{99CCCEF5-BFA5-4A2E-80DB-9863CE4A1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092" y="1976012"/>
            <a:ext cx="1850053" cy="17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bilimland.kz/upload/content/lesson/10584/media/ce73bcf637e07a380a9d37bba0ecde35/resources/6195117547323392.jpg">
            <a:extLst>
              <a:ext uri="{FF2B5EF4-FFF2-40B4-BE49-F238E27FC236}">
                <a16:creationId xmlns:a16="http://schemas.microsoft.com/office/drawing/2014/main" id="{EF93B506-2856-4C20-A0C4-87DCF4661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38" y="4728089"/>
            <a:ext cx="1878668" cy="172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bilimland.kz/upload/content/lesson/10584/media/ce73bcf637e07a380a9d37bba0ecde35/resources/4948526073118720.jpg">
            <a:extLst>
              <a:ext uri="{FF2B5EF4-FFF2-40B4-BE49-F238E27FC236}">
                <a16:creationId xmlns:a16="http://schemas.microsoft.com/office/drawing/2014/main" id="{D97659CA-F079-457D-A465-0BA8A1832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092" y="4701384"/>
            <a:ext cx="1878667" cy="175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15B033-CA25-4BB5-94EA-5472C9576B3D}"/>
              </a:ext>
            </a:extLst>
          </p:cNvPr>
          <p:cNvSpPr/>
          <p:nvPr/>
        </p:nvSpPr>
        <p:spPr>
          <a:xfrm>
            <a:off x="624395" y="330529"/>
            <a:ext cx="1060585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Бөлшектің</a:t>
            </a: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боялғанын</a:t>
            </a: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көру</a:t>
            </a: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бос </a:t>
            </a:r>
            <a:r>
              <a:rPr lang="ru-RU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орындарды</a:t>
            </a: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толтырыңыз</a:t>
            </a: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0" i="0" dirty="0">
              <a:solidFill>
                <a:srgbClr val="808B8D"/>
              </a:solidFill>
              <a:effectLst/>
              <a:latin typeface="PT Sans"/>
            </a:endParaRPr>
          </a:p>
          <a:p>
            <a:br>
              <a:rPr lang="ru-RU" b="0" i="0" dirty="0">
                <a:solidFill>
                  <a:srgbClr val="FF0000"/>
                </a:solidFill>
                <a:effectLst/>
                <a:latin typeface="PT Sans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31311FAE-EB4A-4AD4-AD44-72162228EFE3}"/>
                  </a:ext>
                </a:extLst>
              </p:cNvPr>
              <p:cNvSpPr/>
              <p:nvPr/>
            </p:nvSpPr>
            <p:spPr>
              <a:xfrm>
                <a:off x="2953793" y="2289699"/>
                <a:ext cx="958315" cy="109565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kk-KZ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31311FAE-EB4A-4AD4-AD44-72162228EF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793" y="2289699"/>
                <a:ext cx="958315" cy="10956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39726A1A-09CB-41A9-875F-7AA05F6F73A9}"/>
                  </a:ext>
                </a:extLst>
              </p:cNvPr>
              <p:cNvSpPr/>
              <p:nvPr/>
            </p:nvSpPr>
            <p:spPr>
              <a:xfrm>
                <a:off x="8628104" y="5043621"/>
                <a:ext cx="958315" cy="109565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kk-KZ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39726A1A-09CB-41A9-875F-7AA05F6F7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104" y="5043621"/>
                <a:ext cx="958315" cy="10956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722F02CE-7AA4-49D9-9EA8-28C596A6AB05}"/>
                  </a:ext>
                </a:extLst>
              </p:cNvPr>
              <p:cNvSpPr/>
              <p:nvPr/>
            </p:nvSpPr>
            <p:spPr>
              <a:xfrm>
                <a:off x="8417984" y="2290439"/>
                <a:ext cx="958315" cy="109565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kk-KZ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722F02CE-7AA4-49D9-9EA8-28C596A6AB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984" y="2290439"/>
                <a:ext cx="958315" cy="10956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40D22FC3-8B65-482C-967A-6393E8CA4343}"/>
                  </a:ext>
                </a:extLst>
              </p:cNvPr>
              <p:cNvSpPr/>
              <p:nvPr/>
            </p:nvSpPr>
            <p:spPr>
              <a:xfrm>
                <a:off x="2982897" y="5043621"/>
                <a:ext cx="958315" cy="109565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kk-KZ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40D22FC3-8B65-482C-967A-6393E8CA43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897" y="5043621"/>
                <a:ext cx="958315" cy="10956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993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артинки по запросу топтық жұмыс фото">
            <a:extLst>
              <a:ext uri="{FF2B5EF4-FFF2-40B4-BE49-F238E27FC236}">
                <a16:creationId xmlns:a16="http://schemas.microsoft.com/office/drawing/2014/main" id="{CCB6934D-2BE7-43AE-8E5B-52AF0D2C0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8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45E72C-4442-440B-A2D6-B35D9C323D7C}"/>
              </a:ext>
            </a:extLst>
          </p:cNvPr>
          <p:cNvSpPr txBox="1"/>
          <p:nvPr/>
        </p:nvSpPr>
        <p:spPr>
          <a:xfrm>
            <a:off x="3213717" y="1445731"/>
            <a:ext cx="7253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Ойлан, ақылдас, бөліс» әдісі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07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Похожее изображение">
            <a:extLst>
              <a:ext uri="{FF2B5EF4-FFF2-40B4-BE49-F238E27FC236}">
                <a16:creationId xmlns:a16="http://schemas.microsoft.com/office/drawing/2014/main" id="{2081C072-40F5-43CD-A00C-0F58BD2D5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0" y="0"/>
            <a:ext cx="117569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A4009F-9C8D-4416-B185-0851B7E65A31}"/>
              </a:ext>
            </a:extLst>
          </p:cNvPr>
          <p:cNvSpPr txBox="1"/>
          <p:nvPr/>
        </p:nvSpPr>
        <p:spPr>
          <a:xfrm>
            <a:off x="1269507" y="754601"/>
            <a:ext cx="11629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«Мен саған, сен маған» әдісі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347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бағдаршам әдісі">
            <a:extLst>
              <a:ext uri="{FF2B5EF4-FFF2-40B4-BE49-F238E27FC236}">
                <a16:creationId xmlns:a16="http://schemas.microsoft.com/office/drawing/2014/main" id="{FE451D2C-B151-4115-AEF5-92523E62C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8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43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топқа бөлу картинка">
            <a:extLst>
              <a:ext uri="{FF2B5EF4-FFF2-40B4-BE49-F238E27FC236}">
                <a16:creationId xmlns:a16="http://schemas.microsoft.com/office/drawing/2014/main" id="{062F191A-E769-40D8-82BB-0F65BD7F2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44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449668-2FF5-43ED-88A1-88E1F59D4EB5}"/>
              </a:ext>
            </a:extLst>
          </p:cNvPr>
          <p:cNvSpPr txBox="1"/>
          <p:nvPr/>
        </p:nvSpPr>
        <p:spPr>
          <a:xfrm>
            <a:off x="6880988" y="2165224"/>
            <a:ext cx="50967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kk-KZ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«Сиқырлы қобдиша» әдісі</a:t>
            </a:r>
            <a:endParaRPr lang="ru-RU" sz="32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958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D:\Counter-Strike 1.6\ККК\анимация\Анимация\224668612.gif">
            <a:extLst>
              <a:ext uri="{FF2B5EF4-FFF2-40B4-BE49-F238E27FC236}">
                <a16:creationId xmlns:a16="http://schemas.microsoft.com/office/drawing/2014/main" id="{D249AC27-CA2A-4207-9435-C1CA878BE4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84086" y="1171853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8F9818-1888-4C44-8252-CD368F159599}"/>
              </a:ext>
            </a:extLst>
          </p:cNvPr>
          <p:cNvSpPr txBox="1"/>
          <p:nvPr/>
        </p:nvSpPr>
        <p:spPr>
          <a:xfrm>
            <a:off x="1305018" y="2725444"/>
            <a:ext cx="100476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рақмет!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477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>
            <a:extLst>
              <a:ext uri="{FF2B5EF4-FFF2-40B4-BE49-F238E27FC236}">
                <a16:creationId xmlns:a16="http://schemas.microsoft.com/office/drawing/2014/main" id="{7A9102EF-1D50-436D-BF3C-756A8D846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7295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42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F061D5-6C31-40DD-871F-CD9C4B1AFA6B}"/>
              </a:ext>
            </a:extLst>
          </p:cNvPr>
          <p:cNvSpPr txBox="1"/>
          <p:nvPr/>
        </p:nvSpPr>
        <p:spPr>
          <a:xfrm>
            <a:off x="284085" y="1034923"/>
            <a:ext cx="1171852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   </a:t>
            </a:r>
            <a:r>
              <a:rPr lang="kk-KZ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 түрлі  деңгейлік тапсырмалар арқылы оқушылардың алған білімдерін тексеру, тиянақтау, жүйелеу аралас сандарға амалдар қолданудың  ережелерін айта білу және өмірде қолдана білуге дағдыландыру</a:t>
            </a:r>
            <a:r>
              <a:rPr lang="kk-KZ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70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10A2D5-7767-446D-95DC-91DCB47A7625}"/>
              </a:ext>
            </a:extLst>
          </p:cNvPr>
          <p:cNvSpPr txBox="1"/>
          <p:nvPr/>
        </p:nvSpPr>
        <p:spPr>
          <a:xfrm>
            <a:off x="3162409" y="301840"/>
            <a:ext cx="44407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 тапсырмасын тексеру:</a:t>
            </a:r>
          </a:p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«Көршіңмен бөліс» әдісі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69086BE6-1955-47BF-B428-E61EEC5044CD}"/>
                  </a:ext>
                </a:extLst>
              </p:cNvPr>
              <p:cNvSpPr/>
              <p:nvPr/>
            </p:nvSpPr>
            <p:spPr>
              <a:xfrm>
                <a:off x="878889" y="2092376"/>
                <a:ext cx="10031768" cy="3068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kk-KZ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kk-KZ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kk-KZ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kk-KZ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kk-KZ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kk-KZ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kk-KZ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kk-KZ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kk-KZ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kk-KZ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kk-KZ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kk-KZ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kk-KZ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ru-RU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kk-KZ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ru-RU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ru-RU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ru-RU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ru-RU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ru-RU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ru-RU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ru-RU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ru-RU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69086BE6-1955-47BF-B428-E61EEC5044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89" y="2092376"/>
                <a:ext cx="10031768" cy="30680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29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9277E7E-452D-4DF0-A7B1-F66687E1D431}"/>
              </a:ext>
            </a:extLst>
          </p:cNvPr>
          <p:cNvSpPr/>
          <p:nvPr/>
        </p:nvSpPr>
        <p:spPr>
          <a:xfrm>
            <a:off x="621437" y="1907685"/>
            <a:ext cx="7239033" cy="4170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Жай бөлшек деген не?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Дұрыс бөлшек деген не?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Бұрыс бөлшек деген не?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Аралас сандарды қалай салыстырамыз?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Бөлімі бірдей бөлшектерді қалай салыстырамыз?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Аралас сан деген не?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D:\Counter-Strike 1.6\ККК\анимации\sport26 - копия.gif">
            <a:extLst>
              <a:ext uri="{FF2B5EF4-FFF2-40B4-BE49-F238E27FC236}">
                <a16:creationId xmlns:a16="http://schemas.microsoft.com/office/drawing/2014/main" id="{45FC9D95-A639-4D1F-A383-E8E756EB65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4748" y="3704945"/>
            <a:ext cx="1961317" cy="1875081"/>
          </a:xfrm>
          <a:prstGeom prst="rect">
            <a:avLst/>
          </a:prstGeom>
          <a:noFill/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AC1BA59-1D60-4120-B8E7-DC36AE5D0FCB}"/>
              </a:ext>
            </a:extLst>
          </p:cNvPr>
          <p:cNvSpPr/>
          <p:nvPr/>
        </p:nvSpPr>
        <p:spPr>
          <a:xfrm>
            <a:off x="1825715" y="564746"/>
            <a:ext cx="723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</a:t>
            </a:r>
            <a:r>
              <a:rPr lang="kk-KZ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Серпілген сауал» әдісі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4976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49A9FC-9C11-46B4-9C10-1B230DF3037D}"/>
              </a:ext>
            </a:extLst>
          </p:cNvPr>
          <p:cNvSpPr txBox="1"/>
          <p:nvPr/>
        </p:nvSpPr>
        <p:spPr>
          <a:xfrm>
            <a:off x="2894120" y="0"/>
            <a:ext cx="62143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«Лездеме әдісі»</a:t>
            </a:r>
          </a:p>
          <a:p>
            <a:r>
              <a:rPr lang="kk-KZ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Ауызша есептейік</a:t>
            </a:r>
            <a:endParaRPr lang="ru-RU" sz="5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32">
            <a:extLst>
              <a:ext uri="{FF2B5EF4-FFF2-40B4-BE49-F238E27FC236}">
                <a16:creationId xmlns:a16="http://schemas.microsoft.com/office/drawing/2014/main" id="{72475607-CED6-4ACD-BD67-6C5FCCB5217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7834" y="3838797"/>
            <a:ext cx="2192205" cy="252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Похожее изображение">
            <a:extLst>
              <a:ext uri="{FF2B5EF4-FFF2-40B4-BE49-F238E27FC236}">
                <a16:creationId xmlns:a16="http://schemas.microsoft.com/office/drawing/2014/main" id="{65E4A78A-88B6-4C10-871E-3423ECC35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87" y="2601158"/>
            <a:ext cx="3511164" cy="396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469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375486-05E8-411C-A930-3F0C1BAEC864}"/>
              </a:ext>
            </a:extLst>
          </p:cNvPr>
          <p:cNvSpPr/>
          <p:nvPr/>
        </p:nvSpPr>
        <p:spPr>
          <a:xfrm>
            <a:off x="577050" y="2212732"/>
            <a:ext cx="108751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Аралас</a:t>
            </a:r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сандарды</a:t>
            </a:r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қосу,азайту</a:t>
            </a:r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:\ККК\анимации\FLOWER27.GIF">
            <a:extLst>
              <a:ext uri="{FF2B5EF4-FFF2-40B4-BE49-F238E27FC236}">
                <a16:creationId xmlns:a16="http://schemas.microsoft.com/office/drawing/2014/main" id="{4BCD29D9-7061-493E-A87F-635044E3059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9316" y="5940626"/>
            <a:ext cx="5940425" cy="810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306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E74C0D-1EA9-415C-B63C-43F43EAD05E1}"/>
              </a:ext>
            </a:extLst>
          </p:cNvPr>
          <p:cNvSpPr txBox="1"/>
          <p:nvPr/>
        </p:nvSpPr>
        <p:spPr>
          <a:xfrm>
            <a:off x="3507468" y="301841"/>
            <a:ext cx="4214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Оқулықпен жұмыс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0D551741-898A-4031-AE34-B2AA79608A0A}"/>
                  </a:ext>
                </a:extLst>
              </p:cNvPr>
              <p:cNvSpPr/>
              <p:nvPr/>
            </p:nvSpPr>
            <p:spPr>
              <a:xfrm>
                <a:off x="580007" y="1596083"/>
                <a:ext cx="10801165" cy="4960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kk-K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№640 </a:t>
                </a:r>
                <a:endParaRPr lang="ru-RU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kk-K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Тіркемелі машинаның кузовында </a:t>
                </a:r>
                <a14:m>
                  <m:oMath xmlns:m="http://schemas.openxmlformats.org/officeDocument/2006/math">
                    <m:r>
                      <a:rPr lang="kk-KZ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f>
                      <m:fPr>
                        <m:ctrlPr>
                          <a:rPr lang="ru-RU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kk-K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kk-K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 тас көмір,ал оның тіркемесінде </a:t>
                </a:r>
                <a14:m>
                  <m:oMath xmlns:m="http://schemas.openxmlformats.org/officeDocument/2006/math">
                    <m:r>
                      <a:rPr lang="kk-KZ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f>
                      <m:fPr>
                        <m:ctrlPr>
                          <a:rPr lang="ru-RU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kk-K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kk-K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 тас көмір бар.Тіркемелі машинада барлығы неше тонна тас көмір бар?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kk-KZ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kk-KZ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2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0D551741-898A-4031-AE34-B2AA79608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07" y="1596083"/>
                <a:ext cx="10801165" cy="4960076"/>
              </a:xfrm>
              <a:prstGeom prst="rect">
                <a:avLst/>
              </a:prstGeom>
              <a:blipFill>
                <a:blip r:embed="rId2"/>
                <a:stretch>
                  <a:fillRect l="-1129" t="-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4" descr="D:\Counter-Strike 1.6\ККК\анимация\Анимация\cd10f1c1012cd06af88462100cbce55a.gif">
            <a:extLst>
              <a:ext uri="{FF2B5EF4-FFF2-40B4-BE49-F238E27FC236}">
                <a16:creationId xmlns:a16="http://schemas.microsoft.com/office/drawing/2014/main" id="{22ED5971-B877-494A-8BBD-F1753B844A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428940" y="4578240"/>
            <a:ext cx="2289584" cy="1744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93612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212</Words>
  <Application>Microsoft Office PowerPoint</Application>
  <PresentationFormat>Широкоэкранный</PresentationFormat>
  <Paragraphs>44</Paragraphs>
  <Slides>20</Slides>
  <Notes>0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PT Sans</vt:lpstr>
      <vt:lpstr>Times New Roman</vt:lpstr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31</cp:revision>
  <dcterms:created xsi:type="dcterms:W3CDTF">2019-11-11T10:27:47Z</dcterms:created>
  <dcterms:modified xsi:type="dcterms:W3CDTF">2019-11-18T14:32:36Z</dcterms:modified>
</cp:coreProperties>
</file>