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71" r:id="rId3"/>
    <p:sldId id="259" r:id="rId4"/>
    <p:sldId id="267" r:id="rId5"/>
    <p:sldId id="260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9D2E4B-FBCF-41FA-8230-5EB6644B1BBB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B829CF-E8A3-4DFF-AF16-BEEAD34D53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9600" y="767306"/>
            <a:ext cx="11111345" cy="1096899"/>
          </a:xfrm>
        </p:spPr>
        <p:txBody>
          <a:bodyPr>
            <a:noAutofit/>
          </a:bodyPr>
          <a:lstStyle/>
          <a:p>
            <a:pPr algn="l"/>
            <a:r>
              <a:rPr lang="kk-KZ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Тәрбие сағатының тақырыбы:</a:t>
            </a:r>
          </a:p>
          <a:p>
            <a:pPr algn="l"/>
            <a:r>
              <a:rPr lang="kk-KZ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«Короновирустан сақтану жолдары»</a:t>
            </a:r>
            <a:endParaRPr lang="ru-RU" sz="5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07067" y="-900545"/>
            <a:ext cx="7766936" cy="692727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3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2"/>
    </mc:Choice>
    <mc:Fallback>
      <p:transition spd="slow" advTm="10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pPr marL="45720" indent="0">
              <a:buNone/>
            </a:pP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Жұқпалы індеттен сақтану шараларын түсіндіру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8"/>
    </mc:Choice>
    <mc:Fallback>
      <p:transition spd="slow" advTm="8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362266" cy="120534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kk-KZ" dirty="0" smtClean="0">
                <a:solidFill>
                  <a:schemeClr val="tx1"/>
                </a:solidFill>
              </a:rPr>
              <a:t>Короновирустың ресми атауы «</a:t>
            </a:r>
            <a:r>
              <a:rPr lang="en-US" dirty="0" smtClean="0">
                <a:solidFill>
                  <a:schemeClr val="tx1"/>
                </a:solidFill>
              </a:rPr>
              <a:t>COVID </a:t>
            </a:r>
            <a:r>
              <a:rPr lang="kk-KZ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19</a:t>
            </a:r>
            <a:r>
              <a:rPr lang="kk-KZ" dirty="0" smtClean="0">
                <a:solidFill>
                  <a:schemeClr val="tx1"/>
                </a:solidFill>
              </a:rPr>
              <a:t>»  </a:t>
            </a:r>
            <a:br>
              <a:rPr lang="kk-KZ" dirty="0" smtClean="0">
                <a:solidFill>
                  <a:schemeClr val="tx1"/>
                </a:solidFill>
              </a:rPr>
            </a:br>
            <a:r>
              <a:rPr lang="kk-KZ" dirty="0" smtClean="0">
                <a:solidFill>
                  <a:schemeClr val="tx1"/>
                </a:solidFill>
              </a:rPr>
              <a:t>Бұл аурудың белгілері қандай?</a:t>
            </a:r>
            <a:br>
              <a:rPr lang="kk-KZ" dirty="0" smtClean="0">
                <a:solidFill>
                  <a:schemeClr val="tx1"/>
                </a:solidFill>
              </a:rPr>
            </a:br>
            <a:r>
              <a:rPr lang="kk-KZ" dirty="0" smtClean="0">
                <a:solidFill>
                  <a:schemeClr val="tx1"/>
                </a:solidFill>
              </a:rPr>
              <a:t/>
            </a:r>
            <a:br>
              <a:rPr lang="kk-KZ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7333" y="1745673"/>
            <a:ext cx="10669539" cy="4655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k-KZ" dirty="0" smtClean="0"/>
          </a:p>
          <a:p>
            <a:pPr>
              <a:buAutoNum type="arabicParenR"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Жөтел</a:t>
            </a:r>
          </a:p>
          <a:p>
            <a:pPr>
              <a:buAutoNum type="arabicParenR"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Температураның көтерілуі</a:t>
            </a:r>
          </a:p>
          <a:p>
            <a:pPr>
              <a:buAutoNum type="arabicParenR"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Ентігу </a:t>
            </a:r>
          </a:p>
          <a:p>
            <a:pPr>
              <a:buAutoNum type="arabicParenR"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Пневмания</a:t>
            </a:r>
          </a:p>
          <a:p>
            <a:pPr>
              <a:buAutoNum type="arabicParenR"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Диарея ( іш өту)</a:t>
            </a:r>
          </a:p>
          <a:p>
            <a:pPr>
              <a:buAutoNum type="arabicParenR"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Құсу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5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99"/>
    </mc:Choice>
    <mc:Fallback>
      <p:transition spd="slow" advTm="1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25" y="290944"/>
            <a:ext cx="9935248" cy="1995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 smtClean="0">
                <a:solidFill>
                  <a:schemeClr val="tx1"/>
                </a:solidFill>
              </a:rPr>
              <a:t>«</a:t>
            </a:r>
            <a:r>
              <a:rPr lang="en-US" dirty="0">
                <a:solidFill>
                  <a:schemeClr val="tx1"/>
                </a:solidFill>
              </a:rPr>
              <a:t>COVID </a:t>
            </a:r>
            <a:r>
              <a:rPr lang="kk-KZ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19</a:t>
            </a:r>
            <a:r>
              <a:rPr lang="kk-KZ" dirty="0">
                <a:solidFill>
                  <a:schemeClr val="tx1"/>
                </a:solidFill>
              </a:rPr>
              <a:t>»  </a:t>
            </a:r>
            <a:br>
              <a:rPr lang="kk-KZ" dirty="0">
                <a:solidFill>
                  <a:schemeClr val="tx1"/>
                </a:solidFill>
              </a:rPr>
            </a:br>
            <a:r>
              <a:rPr lang="kk-KZ" dirty="0" smtClean="0">
                <a:solidFill>
                  <a:schemeClr val="tx1"/>
                </a:solidFill>
              </a:rPr>
              <a:t>Адамнан адамға қалай беріледі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7334" y="2160589"/>
            <a:ext cx="10406302" cy="3880773"/>
          </a:xfrm>
        </p:spPr>
        <p:txBody>
          <a:bodyPr/>
          <a:lstStyle/>
          <a:p>
            <a:pPr marL="45720" indent="0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Науқас адаммен тікелей байланыс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</a:p>
          <a:p>
            <a:pPr marL="45720" indent="0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Түшкіру және жөтел кезінде</a:t>
            </a:r>
          </a:p>
          <a:p>
            <a:pPr marL="45720" indent="0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Науқас адамның жеке заттарынан және ыдысынан байланыс арқылы жұғады</a:t>
            </a: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3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30"/>
    </mc:Choice>
    <mc:Fallback>
      <p:transition spd="slow" advTm="17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840739" cy="458585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Короновирустан сақтанудың жолдары:</a:t>
            </a:r>
            <a:b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Қолды сабынмен ( кез келген түрі жарайды) 20 секунд бойы жуу қажет. </a:t>
            </a:r>
            <a:b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Сантайзерлер</a:t>
            </a:r>
            <a:b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Адам көп жерге бармау</a:t>
            </a:r>
            <a:b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Қол алысып амандаспау</a:t>
            </a:r>
            <a:b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Үйде болу</a:t>
            </a:r>
            <a:b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Сыртқа шыққанда бетперде( </a:t>
            </a:r>
            <a:r>
              <a:rPr lang="kk-KZ" dirty="0" smtClean="0"/>
              <a:t>маска) тағу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004" y="265368"/>
            <a:ext cx="11251431" cy="5899905"/>
          </a:xfrm>
        </p:spPr>
        <p:txBody>
          <a:bodyPr/>
          <a:lstStyle/>
          <a:p>
            <a:endParaRPr lang="kk-KZ" dirty="0" smtClean="0"/>
          </a:p>
          <a:p>
            <a:pPr marL="0" indent="0">
              <a:buNone/>
            </a:pPr>
            <a:endParaRPr lang="kk-KZ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5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05"/>
    </mc:Choice>
    <mc:Fallback>
      <p:transition spd="slow" advTm="2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98" y="498762"/>
            <a:ext cx="11126738" cy="213360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Коронвирустың таралуына байланысты Алматы қаласында төтенше жағдай қабылданды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7334" y="2812473"/>
            <a:ext cx="8596668" cy="32288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 тұрғындарына рұқсат етілетін және тиым салынатын  жағдайлармен таныс болайық: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71"/>
    </mc:Choice>
    <mc:Fallback>
      <p:transition spd="slow" advTm="13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ороновирус\IMG-20200328-WA00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0"/>
            <a:ext cx="9587345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0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97"/>
    </mc:Choice>
    <mc:Fallback>
      <p:transition spd="slow" advTm="108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4372167"/>
            <a:ext cx="9219056" cy="2111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# </a:t>
            </a:r>
            <a:r>
              <a:rPr lang="kk-KZ" dirty="0" smtClean="0"/>
              <a:t>Біз біргеміз</a:t>
            </a:r>
            <a:br>
              <a:rPr lang="kk-KZ" dirty="0" smtClean="0"/>
            </a:br>
            <a:r>
              <a:rPr lang="en-US" dirty="0" smtClean="0"/>
              <a:t># </a:t>
            </a:r>
            <a:r>
              <a:rPr lang="kk-KZ" dirty="0" smtClean="0"/>
              <a:t>Үйде болайық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385475"/>
            <a:ext cx="4322618" cy="5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83" y="249382"/>
            <a:ext cx="3942626" cy="49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9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0"/>
    </mc:Choice>
    <mc:Fallback>
      <p:transition spd="slow" advTm="8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266</TotalTime>
  <Words>91</Words>
  <Application>Microsoft Office PowerPoint</Application>
  <PresentationFormat>Произвольный</PresentationFormat>
  <Paragraphs>30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Короновирустың ресми атауы «COVID -19»   Бұл аурудың белгілері қандай?  </vt:lpstr>
      <vt:lpstr>«COVID -19»   Адамнан адамға қалай беріледі ?</vt:lpstr>
      <vt:lpstr>Короновирустан сақтанудың жолдары: 1) Қолды сабынмен ( кез келген түрі жарайды) 20 секунд бойы жуу қажет.  2) Сантайзерлер 3) Адам көп жерге бармау 4) Қол алысып амандаспау 5) Үйде болу 6) Сыртқа шыққанда бетперде( маска) тағу</vt:lpstr>
      <vt:lpstr>Коронвирустың таралуына байланысты Алматы қаласында төтенше жағдай қабылданды</vt:lpstr>
      <vt:lpstr>Презентация PowerPoint</vt:lpstr>
      <vt:lpstr># Біз біргеміз # Үйде болайық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29</cp:revision>
  <dcterms:created xsi:type="dcterms:W3CDTF">2019-01-21T11:52:12Z</dcterms:created>
  <dcterms:modified xsi:type="dcterms:W3CDTF">2020-03-29T13:25:22Z</dcterms:modified>
</cp:coreProperties>
</file>