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2" r:id="rId2"/>
    <p:sldId id="306" r:id="rId3"/>
    <p:sldId id="284" r:id="rId4"/>
    <p:sldId id="308" r:id="rId5"/>
    <p:sldId id="307" r:id="rId6"/>
    <p:sldId id="285" r:id="rId7"/>
    <p:sldId id="309" r:id="rId8"/>
    <p:sldId id="320" r:id="rId9"/>
    <p:sldId id="321" r:id="rId10"/>
    <p:sldId id="287" r:id="rId11"/>
    <p:sldId id="271" r:id="rId12"/>
    <p:sldId id="278" r:id="rId13"/>
    <p:sldId id="289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7" autoAdjust="0"/>
    <p:restoredTop sz="94660"/>
  </p:normalViewPr>
  <p:slideViewPr>
    <p:cSldViewPr>
      <p:cViewPr>
        <p:scale>
          <a:sx n="66" d="100"/>
          <a:sy n="66" d="100"/>
        </p:scale>
        <p:origin x="-5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CF7ED1-4963-4048-9F1E-00AFAD6B249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CA69B-4F42-46EB-9C74-56B558781AF9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Аргументтер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келтіру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қөзқарасын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дәлелдеу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болжау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6CB28FD-748C-4C6A-ACCE-B31EC7A7121B}" type="parTrans" cxnId="{499643FB-B45F-4156-9180-230CC5274288}">
      <dgm:prSet/>
      <dgm:spPr/>
      <dgm:t>
        <a:bodyPr/>
        <a:lstStyle/>
        <a:p>
          <a:endParaRPr lang="ru-RU"/>
        </a:p>
      </dgm:t>
    </dgm:pt>
    <dgm:pt modelId="{3CAB83F0-B027-4433-9D0B-B175E1E3ADF2}" type="sibTrans" cxnId="{499643FB-B45F-4156-9180-230CC5274288}">
      <dgm:prSet/>
      <dgm:spPr/>
      <dgm:t>
        <a:bodyPr/>
        <a:lstStyle/>
        <a:p>
          <a:endParaRPr lang="ru-RU"/>
        </a:p>
      </dgm:t>
    </dgm:pt>
    <dgm:pt modelId="{9AD99961-1743-495E-8EFD-F04FD0D1856F}">
      <dgm:prSet custT="1"/>
      <dgm:spPr/>
      <dgm:t>
        <a:bodyPr/>
        <a:lstStyle/>
        <a:p>
          <a:pPr algn="l"/>
          <a:r>
            <a:rPr lang="ru-RU" sz="1400" b="1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Қорытынды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әзірлеу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нақты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жауап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беру.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04205F5-A13D-4309-BEDD-5676467BCE43}" type="parTrans" cxnId="{3E4AA730-AC54-4FDF-899E-08B50E981830}">
      <dgm:prSet/>
      <dgm:spPr/>
      <dgm:t>
        <a:bodyPr/>
        <a:lstStyle/>
        <a:p>
          <a:endParaRPr lang="ru-RU"/>
        </a:p>
      </dgm:t>
    </dgm:pt>
    <dgm:pt modelId="{5E925415-1FCC-4ADE-8AC0-146866E0E71E}" type="sibTrans" cxnId="{3E4AA730-AC54-4FDF-899E-08B50E981830}">
      <dgm:prSet/>
      <dgm:spPr/>
      <dgm:t>
        <a:bodyPr/>
        <a:lstStyle/>
        <a:p>
          <a:endParaRPr lang="ru-RU"/>
        </a:p>
      </dgm:t>
    </dgm:pt>
    <dgm:pt modelId="{5529B2E3-7DBF-491C-ABAB-BDE525248D30}">
      <dgm:prSet custT="1"/>
      <dgm:spPr/>
      <dgm:t>
        <a:bodyPr/>
        <a:lstStyle/>
        <a:p>
          <a:pPr algn="l"/>
          <a:r>
            <a:rPr lang="ru-RU" sz="1400" b="1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ойын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толық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жеткізе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algn="l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салыстыру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шапшаң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жауап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беру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0756A32-83D3-4D75-BACD-E0E69B930298}" type="parTrans" cxnId="{6E2F7530-976E-4B07-858E-9AB9E52BF3E6}">
      <dgm:prSet/>
      <dgm:spPr/>
      <dgm:t>
        <a:bodyPr/>
        <a:lstStyle/>
        <a:p>
          <a:endParaRPr lang="ru-RU"/>
        </a:p>
      </dgm:t>
    </dgm:pt>
    <dgm:pt modelId="{8DBF4AEC-4B0A-4A79-9366-502860EEDEE3}" type="sibTrans" cxnId="{6E2F7530-976E-4B07-858E-9AB9E52BF3E6}">
      <dgm:prSet/>
      <dgm:spPr/>
      <dgm:t>
        <a:bodyPr/>
        <a:lstStyle/>
        <a:p>
          <a:endParaRPr lang="ru-RU"/>
        </a:p>
      </dgm:t>
    </dgm:pt>
    <dgm:pt modelId="{0C961CA6-B02A-4C2B-AD58-200B5710E514}">
      <dgm:prSet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6.Мазмұны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тақырыпқа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сай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фактілер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келтірген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7BDEF1D-3FF5-4EDC-98C0-58239455BCE2}" type="parTrans" cxnId="{BF5590B8-50D0-47CE-AA0F-CB719F783521}">
      <dgm:prSet/>
      <dgm:spPr/>
      <dgm:t>
        <a:bodyPr/>
        <a:lstStyle/>
        <a:p>
          <a:endParaRPr lang="ru-RU"/>
        </a:p>
      </dgm:t>
    </dgm:pt>
    <dgm:pt modelId="{C9DF1C20-3BEC-4476-9E55-9E026E2B6559}" type="sibTrans" cxnId="{BF5590B8-50D0-47CE-AA0F-CB719F783521}">
      <dgm:prSet/>
      <dgm:spPr/>
      <dgm:t>
        <a:bodyPr/>
        <a:lstStyle/>
        <a:p>
          <a:endParaRPr lang="ru-RU"/>
        </a:p>
      </dgm:t>
    </dgm:pt>
    <dgm:pt modelId="{86C9A1C7-3C3B-4EFA-85F6-164EB66019BF}">
      <dgm:prSet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4.Қолдану,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өзіндік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– ой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пікірін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орынды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қолдана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CD4253F-01D4-4D79-BB6C-77DD8DCB4F97}" type="parTrans" cxnId="{26C28C20-DB0F-4901-880A-9D8E09A3ACDF}">
      <dgm:prSet/>
      <dgm:spPr/>
      <dgm:t>
        <a:bodyPr/>
        <a:lstStyle/>
        <a:p>
          <a:endParaRPr lang="ru-RU"/>
        </a:p>
      </dgm:t>
    </dgm:pt>
    <dgm:pt modelId="{DA063718-F1AC-4969-A20A-0C124D3E64F7}" type="sibTrans" cxnId="{26C28C20-DB0F-4901-880A-9D8E09A3ACDF}">
      <dgm:prSet/>
      <dgm:spPr/>
      <dgm:t>
        <a:bodyPr/>
        <a:lstStyle/>
        <a:p>
          <a:endParaRPr lang="ru-RU"/>
        </a:p>
      </dgm:t>
    </dgm:pt>
    <dgm:pt modelId="{6EACA67D-4016-46CC-9DF7-31B55D2D22C5}">
      <dgm:prSet custT="1"/>
      <dgm:spPr/>
      <dgm:t>
        <a:bodyPr/>
        <a:lstStyle/>
        <a:p>
          <a:pPr algn="l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5.Айтып беру,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түсіндіру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белгілерін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algn="l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басқаша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жеткізу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0DB253B-E346-40B6-8EE3-16B52BA75BF0}" type="parTrans" cxnId="{91C9049C-C6B0-4FE9-BA49-F65DF61A3C43}">
      <dgm:prSet/>
      <dgm:spPr/>
      <dgm:t>
        <a:bodyPr/>
        <a:lstStyle/>
        <a:p>
          <a:endParaRPr lang="ru-RU"/>
        </a:p>
      </dgm:t>
    </dgm:pt>
    <dgm:pt modelId="{9DC183DC-CE28-4792-A139-3CCA669210B3}" type="sibTrans" cxnId="{91C9049C-C6B0-4FE9-BA49-F65DF61A3C43}">
      <dgm:prSet/>
      <dgm:spPr/>
      <dgm:t>
        <a:bodyPr/>
        <a:lstStyle/>
        <a:p>
          <a:endParaRPr lang="ru-RU"/>
        </a:p>
      </dgm:t>
    </dgm:pt>
    <dgm:pt modelId="{616E7968-09DA-437F-88F6-C7017C090446}">
      <dgm:prSet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85B448C-FABB-4D3C-9AF0-0F0BC45921E1}" type="parTrans" cxnId="{367B0BC8-6555-415F-AA97-7A5DF849C24F}">
      <dgm:prSet/>
      <dgm:spPr/>
      <dgm:t>
        <a:bodyPr/>
        <a:lstStyle/>
        <a:p>
          <a:endParaRPr lang="ru-RU"/>
        </a:p>
      </dgm:t>
    </dgm:pt>
    <dgm:pt modelId="{5F41848C-2BA6-4BBF-9D88-F84EA02DD678}" type="sibTrans" cxnId="{367B0BC8-6555-415F-AA97-7A5DF849C24F}">
      <dgm:prSet/>
      <dgm:spPr/>
      <dgm:t>
        <a:bodyPr/>
        <a:lstStyle/>
        <a:p>
          <a:endParaRPr lang="ru-RU"/>
        </a:p>
      </dgm:t>
    </dgm:pt>
    <dgm:pt modelId="{4F3723FA-6610-45D2-BF1A-7DE7926EB7F7}" type="pres">
      <dgm:prSet presAssocID="{F0CF7ED1-4963-4048-9F1E-00AFAD6B249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B75F30-11FB-4FBB-8163-ACE7F086F892}" type="pres">
      <dgm:prSet presAssocID="{F0CF7ED1-4963-4048-9F1E-00AFAD6B2494}" presName="pyramid" presStyleLbl="node1" presStyleIdx="0" presStyleCnt="1" custScaleX="118594" custScaleY="88512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FE827521-40A1-4F4B-94E5-3D582C062535}" type="pres">
      <dgm:prSet presAssocID="{F0CF7ED1-4963-4048-9F1E-00AFAD6B2494}" presName="theList" presStyleCnt="0"/>
      <dgm:spPr/>
    </dgm:pt>
    <dgm:pt modelId="{64F55F0C-C6B6-4B59-98A4-34EA093BF6F3}" type="pres">
      <dgm:prSet presAssocID="{BA1CA69B-4F42-46EB-9C74-56B558781AF9}" presName="aNode" presStyleLbl="fgAcc1" presStyleIdx="0" presStyleCnt="7" custScaleX="124061" custScaleY="630663" custLinFactY="-7898" custLinFactNeighborX="191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D222B-C8A1-4814-BBB0-65C66958A7B8}" type="pres">
      <dgm:prSet presAssocID="{BA1CA69B-4F42-46EB-9C74-56B558781AF9}" presName="aSpace" presStyleCnt="0"/>
      <dgm:spPr/>
    </dgm:pt>
    <dgm:pt modelId="{8CBC3195-5871-4291-BE71-FE5F7C750B5A}" type="pres">
      <dgm:prSet presAssocID="{9AD99961-1743-495E-8EFD-F04FD0D1856F}" presName="aNode" presStyleLbl="fgAcc1" presStyleIdx="1" presStyleCnt="7" custScaleX="125521" custScaleY="501433" custLinFactNeighborX="19705" custLinFactNeighborY="-61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CE717-1EBD-4709-AAA9-2C6527C8F95B}" type="pres">
      <dgm:prSet presAssocID="{9AD99961-1743-495E-8EFD-F04FD0D1856F}" presName="aSpace" presStyleCnt="0"/>
      <dgm:spPr/>
    </dgm:pt>
    <dgm:pt modelId="{A7BCFF11-0B59-4E03-B0F1-65292EC872D1}" type="pres">
      <dgm:prSet presAssocID="{5529B2E3-7DBF-491C-ABAB-BDE525248D30}" presName="aNode" presStyleLbl="fgAcc1" presStyleIdx="2" presStyleCnt="7" custScaleX="126207" custScaleY="476676" custLinFactY="3258" custLinFactNeighborX="191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6D5F6-44C8-4795-88FE-2ECD389ED0BC}" type="pres">
      <dgm:prSet presAssocID="{5529B2E3-7DBF-491C-ABAB-BDE525248D30}" presName="aSpace" presStyleCnt="0"/>
      <dgm:spPr/>
    </dgm:pt>
    <dgm:pt modelId="{DFF30267-910C-45AD-B30F-38D58AC9ADC6}" type="pres">
      <dgm:prSet presAssocID="{86C9A1C7-3C3B-4EFA-85F6-164EB66019BF}" presName="aNode" presStyleLbl="fgAcc1" presStyleIdx="3" presStyleCnt="7" custScaleX="124516" custScaleY="540693" custLinFactY="7424" custLinFactNeighborX="193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90667-E3B5-44B7-BFA7-4F10E0503893}" type="pres">
      <dgm:prSet presAssocID="{86C9A1C7-3C3B-4EFA-85F6-164EB66019BF}" presName="aSpace" presStyleCnt="0"/>
      <dgm:spPr/>
    </dgm:pt>
    <dgm:pt modelId="{191A18C3-E7FA-41E1-914F-40FDB402FC34}" type="pres">
      <dgm:prSet presAssocID="{6EACA67D-4016-46CC-9DF7-31B55D2D22C5}" presName="aNode" presStyleLbl="fgAcc1" presStyleIdx="4" presStyleCnt="7" custScaleX="126149" custScaleY="633771" custLinFactY="23976" custLinFactNeighborX="187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AFFA1-9D75-4C8E-945A-15C444E89FCB}" type="pres">
      <dgm:prSet presAssocID="{6EACA67D-4016-46CC-9DF7-31B55D2D22C5}" presName="aSpace" presStyleCnt="0"/>
      <dgm:spPr/>
    </dgm:pt>
    <dgm:pt modelId="{63E0C8F1-FB10-404B-8694-FEBD3B236D67}" type="pres">
      <dgm:prSet presAssocID="{0C961CA6-B02A-4C2B-AD58-200B5710E514}" presName="aNode" presStyleLbl="fgAcc1" presStyleIdx="5" presStyleCnt="7" custScaleX="126430" custScaleY="648938" custLinFactY="28087" custLinFactNeighborX="1923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A04A57-37EF-4528-9C3B-48A8C8B8F688}" type="pres">
      <dgm:prSet presAssocID="{0C961CA6-B02A-4C2B-AD58-200B5710E514}" presName="aSpace" presStyleCnt="0"/>
      <dgm:spPr/>
    </dgm:pt>
    <dgm:pt modelId="{AA36CE95-54C3-4DD1-A0FE-E315E74A7387}" type="pres">
      <dgm:prSet presAssocID="{616E7968-09DA-437F-88F6-C7017C090446}" presName="aNode" presStyleLbl="fgAcc1" presStyleIdx="6" presStyleCnt="7" custFlipHor="1" custScaleX="31753" custScaleY="370268" custLinFactY="6961" custLinFactNeighborX="667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B8F31-A503-4F76-9B14-4E8CD320D65D}" type="pres">
      <dgm:prSet presAssocID="{616E7968-09DA-437F-88F6-C7017C090446}" presName="aSpace" presStyleCnt="0"/>
      <dgm:spPr/>
    </dgm:pt>
  </dgm:ptLst>
  <dgm:cxnLst>
    <dgm:cxn modelId="{499643FB-B45F-4156-9180-230CC5274288}" srcId="{F0CF7ED1-4963-4048-9F1E-00AFAD6B2494}" destId="{BA1CA69B-4F42-46EB-9C74-56B558781AF9}" srcOrd="0" destOrd="0" parTransId="{F6CB28FD-748C-4C6A-ACCE-B31EC7A7121B}" sibTransId="{3CAB83F0-B027-4433-9D0B-B175E1E3ADF2}"/>
    <dgm:cxn modelId="{91C9049C-C6B0-4FE9-BA49-F65DF61A3C43}" srcId="{F0CF7ED1-4963-4048-9F1E-00AFAD6B2494}" destId="{6EACA67D-4016-46CC-9DF7-31B55D2D22C5}" srcOrd="4" destOrd="0" parTransId="{00DB253B-E346-40B6-8EE3-16B52BA75BF0}" sibTransId="{9DC183DC-CE28-4792-A139-3CCA669210B3}"/>
    <dgm:cxn modelId="{26C28C20-DB0F-4901-880A-9D8E09A3ACDF}" srcId="{F0CF7ED1-4963-4048-9F1E-00AFAD6B2494}" destId="{86C9A1C7-3C3B-4EFA-85F6-164EB66019BF}" srcOrd="3" destOrd="0" parTransId="{8CD4253F-01D4-4D79-BB6C-77DD8DCB4F97}" sibTransId="{DA063718-F1AC-4969-A20A-0C124D3E64F7}"/>
    <dgm:cxn modelId="{99003F1C-51AA-4738-8AD0-737F0758C580}" type="presOf" srcId="{0C961CA6-B02A-4C2B-AD58-200B5710E514}" destId="{63E0C8F1-FB10-404B-8694-FEBD3B236D67}" srcOrd="0" destOrd="0" presId="urn:microsoft.com/office/officeart/2005/8/layout/pyramid2"/>
    <dgm:cxn modelId="{F8F60146-F6BD-4EAC-B823-E9846A61A911}" type="presOf" srcId="{86C9A1C7-3C3B-4EFA-85F6-164EB66019BF}" destId="{DFF30267-910C-45AD-B30F-38D58AC9ADC6}" srcOrd="0" destOrd="0" presId="urn:microsoft.com/office/officeart/2005/8/layout/pyramid2"/>
    <dgm:cxn modelId="{B6CBA6DC-B7F1-4035-A160-F04C711FA333}" type="presOf" srcId="{616E7968-09DA-437F-88F6-C7017C090446}" destId="{AA36CE95-54C3-4DD1-A0FE-E315E74A7387}" srcOrd="0" destOrd="0" presId="urn:microsoft.com/office/officeart/2005/8/layout/pyramid2"/>
    <dgm:cxn modelId="{3CC1D418-285A-43B4-955B-E8F3F2643CB6}" type="presOf" srcId="{5529B2E3-7DBF-491C-ABAB-BDE525248D30}" destId="{A7BCFF11-0B59-4E03-B0F1-65292EC872D1}" srcOrd="0" destOrd="0" presId="urn:microsoft.com/office/officeart/2005/8/layout/pyramid2"/>
    <dgm:cxn modelId="{367B0BC8-6555-415F-AA97-7A5DF849C24F}" srcId="{F0CF7ED1-4963-4048-9F1E-00AFAD6B2494}" destId="{616E7968-09DA-437F-88F6-C7017C090446}" srcOrd="6" destOrd="0" parTransId="{185B448C-FABB-4D3C-9AF0-0F0BC45921E1}" sibTransId="{5F41848C-2BA6-4BBF-9D88-F84EA02DD678}"/>
    <dgm:cxn modelId="{7A637EA7-C140-47A9-80FB-605A7F656D13}" type="presOf" srcId="{6EACA67D-4016-46CC-9DF7-31B55D2D22C5}" destId="{191A18C3-E7FA-41E1-914F-40FDB402FC34}" srcOrd="0" destOrd="0" presId="urn:microsoft.com/office/officeart/2005/8/layout/pyramid2"/>
    <dgm:cxn modelId="{6E2F7530-976E-4B07-858E-9AB9E52BF3E6}" srcId="{F0CF7ED1-4963-4048-9F1E-00AFAD6B2494}" destId="{5529B2E3-7DBF-491C-ABAB-BDE525248D30}" srcOrd="2" destOrd="0" parTransId="{70756A32-83D3-4D75-BACD-E0E69B930298}" sibTransId="{8DBF4AEC-4B0A-4A79-9366-502860EEDEE3}"/>
    <dgm:cxn modelId="{3E4AA730-AC54-4FDF-899E-08B50E981830}" srcId="{F0CF7ED1-4963-4048-9F1E-00AFAD6B2494}" destId="{9AD99961-1743-495E-8EFD-F04FD0D1856F}" srcOrd="1" destOrd="0" parTransId="{604205F5-A13D-4309-BEDD-5676467BCE43}" sibTransId="{5E925415-1FCC-4ADE-8AC0-146866E0E71E}"/>
    <dgm:cxn modelId="{7737167B-7230-4AD2-B8D7-1E8AAE351186}" type="presOf" srcId="{F0CF7ED1-4963-4048-9F1E-00AFAD6B2494}" destId="{4F3723FA-6610-45D2-BF1A-7DE7926EB7F7}" srcOrd="0" destOrd="0" presId="urn:microsoft.com/office/officeart/2005/8/layout/pyramid2"/>
    <dgm:cxn modelId="{AE278C2F-EDC0-4102-A65B-53E528AFCEA2}" type="presOf" srcId="{9AD99961-1743-495E-8EFD-F04FD0D1856F}" destId="{8CBC3195-5871-4291-BE71-FE5F7C750B5A}" srcOrd="0" destOrd="0" presId="urn:microsoft.com/office/officeart/2005/8/layout/pyramid2"/>
    <dgm:cxn modelId="{BF5590B8-50D0-47CE-AA0F-CB719F783521}" srcId="{F0CF7ED1-4963-4048-9F1E-00AFAD6B2494}" destId="{0C961CA6-B02A-4C2B-AD58-200B5710E514}" srcOrd="5" destOrd="0" parTransId="{B7BDEF1D-3FF5-4EDC-98C0-58239455BCE2}" sibTransId="{C9DF1C20-3BEC-4476-9E55-9E026E2B6559}"/>
    <dgm:cxn modelId="{9C8C2299-92C2-4946-8BE7-536E9E03794D}" type="presOf" srcId="{BA1CA69B-4F42-46EB-9C74-56B558781AF9}" destId="{64F55F0C-C6B6-4B59-98A4-34EA093BF6F3}" srcOrd="0" destOrd="0" presId="urn:microsoft.com/office/officeart/2005/8/layout/pyramid2"/>
    <dgm:cxn modelId="{F6257E78-E036-4886-9DFC-3B45887A2D3B}" type="presParOf" srcId="{4F3723FA-6610-45D2-BF1A-7DE7926EB7F7}" destId="{28B75F30-11FB-4FBB-8163-ACE7F086F892}" srcOrd="0" destOrd="0" presId="urn:microsoft.com/office/officeart/2005/8/layout/pyramid2"/>
    <dgm:cxn modelId="{A3359357-756C-43BD-887F-E68648C1C6DB}" type="presParOf" srcId="{4F3723FA-6610-45D2-BF1A-7DE7926EB7F7}" destId="{FE827521-40A1-4F4B-94E5-3D582C062535}" srcOrd="1" destOrd="0" presId="urn:microsoft.com/office/officeart/2005/8/layout/pyramid2"/>
    <dgm:cxn modelId="{7F8BEB95-AD06-4AD8-88F1-44152711AD09}" type="presParOf" srcId="{FE827521-40A1-4F4B-94E5-3D582C062535}" destId="{64F55F0C-C6B6-4B59-98A4-34EA093BF6F3}" srcOrd="0" destOrd="0" presId="urn:microsoft.com/office/officeart/2005/8/layout/pyramid2"/>
    <dgm:cxn modelId="{2D251D0D-E639-4ED9-A9DF-9DB8901B82FA}" type="presParOf" srcId="{FE827521-40A1-4F4B-94E5-3D582C062535}" destId="{026D222B-C8A1-4814-BBB0-65C66958A7B8}" srcOrd="1" destOrd="0" presId="urn:microsoft.com/office/officeart/2005/8/layout/pyramid2"/>
    <dgm:cxn modelId="{8B30B906-C54D-4DDD-B7DE-F5DA9D079FEE}" type="presParOf" srcId="{FE827521-40A1-4F4B-94E5-3D582C062535}" destId="{8CBC3195-5871-4291-BE71-FE5F7C750B5A}" srcOrd="2" destOrd="0" presId="urn:microsoft.com/office/officeart/2005/8/layout/pyramid2"/>
    <dgm:cxn modelId="{8C9BA095-E6CB-420B-84A9-C747DB2E3772}" type="presParOf" srcId="{FE827521-40A1-4F4B-94E5-3D582C062535}" destId="{79ECE717-1EBD-4709-AAA9-2C6527C8F95B}" srcOrd="3" destOrd="0" presId="urn:microsoft.com/office/officeart/2005/8/layout/pyramid2"/>
    <dgm:cxn modelId="{0C040572-076D-4D14-8B9D-213CE27133E7}" type="presParOf" srcId="{FE827521-40A1-4F4B-94E5-3D582C062535}" destId="{A7BCFF11-0B59-4E03-B0F1-65292EC872D1}" srcOrd="4" destOrd="0" presId="urn:microsoft.com/office/officeart/2005/8/layout/pyramid2"/>
    <dgm:cxn modelId="{0A10F1E7-9200-4C32-97BC-FA8A1A3C82F4}" type="presParOf" srcId="{FE827521-40A1-4F4B-94E5-3D582C062535}" destId="{5476D5F6-44C8-4795-88FE-2ECD389ED0BC}" srcOrd="5" destOrd="0" presId="urn:microsoft.com/office/officeart/2005/8/layout/pyramid2"/>
    <dgm:cxn modelId="{F7E63099-3590-4606-B522-9562A91D7C3D}" type="presParOf" srcId="{FE827521-40A1-4F4B-94E5-3D582C062535}" destId="{DFF30267-910C-45AD-B30F-38D58AC9ADC6}" srcOrd="6" destOrd="0" presId="urn:microsoft.com/office/officeart/2005/8/layout/pyramid2"/>
    <dgm:cxn modelId="{D780EAE3-C50D-4A87-98D7-EF7DE13291DF}" type="presParOf" srcId="{FE827521-40A1-4F4B-94E5-3D582C062535}" destId="{6DF90667-E3B5-44B7-BFA7-4F10E0503893}" srcOrd="7" destOrd="0" presId="urn:microsoft.com/office/officeart/2005/8/layout/pyramid2"/>
    <dgm:cxn modelId="{F478FB36-5ADD-4362-9B54-82B0FCB0A3DA}" type="presParOf" srcId="{FE827521-40A1-4F4B-94E5-3D582C062535}" destId="{191A18C3-E7FA-41E1-914F-40FDB402FC34}" srcOrd="8" destOrd="0" presId="urn:microsoft.com/office/officeart/2005/8/layout/pyramid2"/>
    <dgm:cxn modelId="{D0B93BA7-453E-47B1-9237-DB512595777D}" type="presParOf" srcId="{FE827521-40A1-4F4B-94E5-3D582C062535}" destId="{367AFFA1-9D75-4C8E-945A-15C444E89FCB}" srcOrd="9" destOrd="0" presId="urn:microsoft.com/office/officeart/2005/8/layout/pyramid2"/>
    <dgm:cxn modelId="{A45B55A4-528E-4C06-A8AE-DFA77FF84BBC}" type="presParOf" srcId="{FE827521-40A1-4F4B-94E5-3D582C062535}" destId="{63E0C8F1-FB10-404B-8694-FEBD3B236D67}" srcOrd="10" destOrd="0" presId="urn:microsoft.com/office/officeart/2005/8/layout/pyramid2"/>
    <dgm:cxn modelId="{7E33AB3A-F95C-444A-8C20-731B68FB608B}" type="presParOf" srcId="{FE827521-40A1-4F4B-94E5-3D582C062535}" destId="{B5A04A57-37EF-4528-9C3B-48A8C8B8F688}" srcOrd="11" destOrd="0" presId="urn:microsoft.com/office/officeart/2005/8/layout/pyramid2"/>
    <dgm:cxn modelId="{9896F778-4C22-4AE0-A0B2-C870A61EBC1E}" type="presParOf" srcId="{FE827521-40A1-4F4B-94E5-3D582C062535}" destId="{AA36CE95-54C3-4DD1-A0FE-E315E74A7387}" srcOrd="12" destOrd="0" presId="urn:microsoft.com/office/officeart/2005/8/layout/pyramid2"/>
    <dgm:cxn modelId="{F2F157FB-17DF-4D52-A214-A969C45812DE}" type="presParOf" srcId="{FE827521-40A1-4F4B-94E5-3D582C062535}" destId="{DCFB8F31-A503-4F76-9B14-4E8CD320D65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75F30-11FB-4FBB-8163-ACE7F086F892}">
      <dsp:nvSpPr>
        <dsp:cNvPr id="0" name=""/>
        <dsp:cNvSpPr/>
      </dsp:nvSpPr>
      <dsp:spPr>
        <a:xfrm>
          <a:off x="765148" y="315116"/>
          <a:ext cx="6506073" cy="4855773"/>
        </a:xfrm>
        <a:prstGeom prst="triangl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55F0C-C6B6-4B59-98A4-34EA093BF6F3}">
      <dsp:nvSpPr>
        <dsp:cNvPr id="0" name=""/>
        <dsp:cNvSpPr/>
      </dsp:nvSpPr>
      <dsp:spPr>
        <a:xfrm>
          <a:off x="4273058" y="526580"/>
          <a:ext cx="4423896" cy="7112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 Аргументтер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келтіру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өз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қөзқарасын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қорғау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дәлелдеу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болжау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307777" y="561299"/>
        <a:ext cx="4354458" cy="641784"/>
      </dsp:txXfrm>
    </dsp:sp>
    <dsp:sp modelId="{8CBC3195-5871-4291-BE71-FE5F7C750B5A}">
      <dsp:nvSpPr>
        <dsp:cNvPr id="0" name=""/>
        <dsp:cNvSpPr/>
      </dsp:nvSpPr>
      <dsp:spPr>
        <a:xfrm>
          <a:off x="4265819" y="1266260"/>
          <a:ext cx="4475958" cy="5654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Қорытынды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жасау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әзірлеу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нақты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жауап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беру.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3424" y="1293865"/>
        <a:ext cx="4420748" cy="510275"/>
      </dsp:txXfrm>
    </dsp:sp>
    <dsp:sp modelId="{A7BCFF11-0B59-4E03-B0F1-65292EC872D1}">
      <dsp:nvSpPr>
        <dsp:cNvPr id="0" name=""/>
        <dsp:cNvSpPr/>
      </dsp:nvSpPr>
      <dsp:spPr>
        <a:xfrm>
          <a:off x="4232157" y="1872256"/>
          <a:ext cx="4500420" cy="537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Талдау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ойын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толық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жеткізе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алу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салыстыру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шапшаң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жауап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беру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8399" y="1898498"/>
        <a:ext cx="4447936" cy="485081"/>
      </dsp:txXfrm>
    </dsp:sp>
    <dsp:sp modelId="{DFF30267-910C-45AD-B30F-38D58AC9ADC6}">
      <dsp:nvSpPr>
        <dsp:cNvPr id="0" name=""/>
        <dsp:cNvSpPr/>
      </dsp:nvSpPr>
      <dsp:spPr>
        <a:xfrm>
          <a:off x="4269617" y="2428617"/>
          <a:ext cx="4440120" cy="609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4.Қолдану,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өзіндік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– ой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пікірін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орынды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қолдана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білу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9383" y="2458383"/>
        <a:ext cx="4380588" cy="550228"/>
      </dsp:txXfrm>
    </dsp:sp>
    <dsp:sp modelId="{191A18C3-E7FA-41E1-914F-40FDB402FC34}">
      <dsp:nvSpPr>
        <dsp:cNvPr id="0" name=""/>
        <dsp:cNvSpPr/>
      </dsp:nvSpPr>
      <dsp:spPr>
        <a:xfrm>
          <a:off x="4219355" y="3071141"/>
          <a:ext cx="4498352" cy="7147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5.Айтып беру,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түсіндіру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белгілерін</a:t>
          </a:r>
          <a:endParaRPr lang="ru-RU" sz="1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Анықтау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басқаша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жеткізу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4245" y="3106031"/>
        <a:ext cx="4428572" cy="644947"/>
      </dsp:txXfrm>
    </dsp:sp>
    <dsp:sp modelId="{63E0C8F1-FB10-404B-8694-FEBD3B236D67}">
      <dsp:nvSpPr>
        <dsp:cNvPr id="0" name=""/>
        <dsp:cNvSpPr/>
      </dsp:nvSpPr>
      <dsp:spPr>
        <a:xfrm>
          <a:off x="4232710" y="3804601"/>
          <a:ext cx="4508372" cy="7318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6.Мазмұны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тақырыпқа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сай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көптеген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фактілер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келтірген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68435" y="3840326"/>
        <a:ext cx="4436922" cy="660382"/>
      </dsp:txXfrm>
    </dsp:sp>
    <dsp:sp modelId="{AA36CE95-54C3-4DD1-A0FE-E315E74A7387}">
      <dsp:nvSpPr>
        <dsp:cNvPr id="0" name=""/>
        <dsp:cNvSpPr/>
      </dsp:nvSpPr>
      <dsp:spPr>
        <a:xfrm flipH="1">
          <a:off x="7616984" y="4526706"/>
          <a:ext cx="1132281" cy="417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37368" y="4547090"/>
        <a:ext cx="1091513" cy="376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4B87-DE56-4DCE-8158-734FF76D32FD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43259-0AE6-4FF5-BF15-CFA79B4AAD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70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D4E0DD-692C-4542-B945-795AC968173E}" type="datetimeFigureOut">
              <a:rPr lang="ru-RU" smtClean="0"/>
              <a:pPr/>
              <a:t>02.03.2018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D41B2-F698-4A1C-A34F-7DB0BC497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&#1041;&#1241;&#1081;&#1075;&#1077;%20&#1082;&#1072;&#1087;&#1080;&#1090;&#1072;&#1085;&#1076;&#1072;&#1088;%20&#1078;&#1072;&#1088;&#1099;&#1089;&#1099;%20&#1053;&#1072;&#1079;&#1072;&#1088;&#1073;&#1072;&#1077;&#1074;&#1179;&#1072;%20&#1073;&#1072;&#1081;&#1083;&#1072;&#1085;&#1099;&#1089;&#1090;&#1099;%203%20&#1090;&#1072;&#1087;&#1089;&#1099;&#1088;&#1084;&#1072;%20-%20&#1082;&#1086;&#1087;&#1080;&#1103;%20-%20&#1082;&#1086;&#1087;&#1080;&#1103;.pptx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&#1089;&#1257;&#1079;&#1078;&#1201;&#1084;&#1073;&#1072;&#1179;%20&#1179;&#1086;&#1088;&#1099;&#1090;&#1099;&#1085;&#1076;&#1099;-58ad4960e80b6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_____Microsoft_Excel_97-20031.xls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5;&#1072;&#1083;&#1080;&#1084;%20&#1089;&#1077;&#1088;&#1075;&#1080;&#1090;&#1091;&#1080;.pp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86;&#1082;&#1091;&#1096;&#1099;%20&#1089;&#1077;&#1088;&#1075;&#1080;&#1090;&#1091;.pptx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1;&#1081;&#1081;%20&#1090;&#1072;&#1087;&#1089;&#1099;&#1088;&#1084;&#1072;&#1089;&#1099;&#1099;&#1099;&#1099;.ppt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&#1058;&#1086;&#1087;&#1090;&#1099;&#1179;%20&#1078;&#1201;&#1084;&#1099;&#1089;%204%20&#1090;&#1072;&#1179;&#1099;&#1088;&#1099;&#1087;&#1090;&#1072;&#1085;%20&#1090;&#1201;&#1088;&#1072;&#1090;&#1099;&#1085;%202%20&#1090;&#1072;&#1087;&#1089;&#1099;&#1088;&#1084;&#1072;%20-%20&#1082;&#1086;&#1087;&#1080;&#1103;.ppt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58;&#1241;&#1091;&#1077;&#1083;&#1089;&#1110;&#1079;%20&#1178;&#1072;&#1079;&#1072;&#1179;&#1089;&#1090;&#1072;&#1085;1%20&#1090;&#1072;&#1087;&#1089;&#1099;&#1088;&#1084;&#1072;.ppt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онфе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0"/>
            <a:ext cx="46547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err="1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7200" b="1" i="1" dirty="0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i="1" dirty="0" err="1" smtClean="0">
                <a:ln w="12700">
                  <a:solidFill>
                    <a:srgbClr val="A5301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A5301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endParaRPr lang="ru-RU" sz="7200" b="1" i="1" dirty="0">
              <a:ln w="12700">
                <a:solidFill>
                  <a:srgbClr val="A5301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A5301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00329"/>
            <a:ext cx="2880320" cy="2143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“Жинақтау” ойыны  арқылы 4 топқа бөлу </a:t>
            </a:r>
          </a:p>
          <a:p>
            <a:pPr marL="342900" indent="-342900" algn="ctr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Сары түс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2.Қызыл түс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3.Көк түс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4.Ақ түс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8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" action="ppaction://noaction"/>
          </p:cNvPr>
          <p:cNvSpPr/>
          <p:nvPr/>
        </p:nvSpPr>
        <p:spPr>
          <a:xfrm rot="348994">
            <a:off x="5841401" y="339597"/>
            <a:ext cx="2972109" cy="16703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/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 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САҚТАУ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(логикалық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</a:p>
          <a:p>
            <a:pPr algn="ctr">
              <a:defRPr/>
            </a:pP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ТОП БАСШЫЛАРЫ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25761" y="1844824"/>
            <a:ext cx="601216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Түйедей бойың болғанша, </a:t>
            </a:r>
            <a:br>
              <a:rPr lang="kk-K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түймедей ойың болсын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11" y="2708920"/>
            <a:ext cx="3126089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NurGrop\Documents\фон и оформление\3949249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8749" y="5597069"/>
            <a:ext cx="4419600" cy="128586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143636" y="214290"/>
            <a:ext cx="2286000" cy="1071563"/>
          </a:xfrm>
          <a:prstGeom prst="ellipse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НӘТИЖЕСІ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kk-KZ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(тарихи жұмбақ)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42844" y="1285860"/>
            <a:ext cx="46926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Тақырыптың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түсіну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талқылау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дағдыларын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дамытуға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сыныптағы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жұмбақтарды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жасыру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түсінгенін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altLang="ja-JP" sz="2000" b="1" dirty="0">
              <a:solidFill>
                <a:srgbClr val="000000"/>
              </a:solidFill>
              <a:latin typeface="Trebuchet MS - 20" charset="0"/>
              <a:ea typeface="MS PGothic" pitchFamily="34" charset="-128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7158" y="285728"/>
            <a:ext cx="507209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жұмбақ</a:t>
            </a:r>
            <a:r>
              <a:rPr lang="ru-RU" sz="4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GB" sz="4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артинки по запросу вопросительный зна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9619" y="1556792"/>
            <a:ext cx="4258100" cy="4299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4601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27" name="Диаграмма 4"/>
          <p:cNvGraphicFramePr>
            <a:graphicFrameLocks/>
          </p:cNvGraphicFramePr>
          <p:nvPr/>
        </p:nvGraphicFramePr>
        <p:xfrm>
          <a:off x="1500166" y="1714489"/>
          <a:ext cx="6723082" cy="35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5" imgW="9810814" imgH="5105519" progId="Excel.Sheet.8">
                  <p:embed/>
                </p:oleObj>
              </mc:Choice>
              <mc:Fallback>
                <p:oleObj name="Worksheet" r:id="rId5" imgW="9810814" imgH="5105519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714489"/>
                        <a:ext cx="6723082" cy="3571900"/>
                      </a:xfrm>
                      <a:prstGeom prst="rect">
                        <a:avLst/>
                      </a:prstGeom>
                      <a:solidFill>
                        <a:srgbClr val="00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071538" y="642918"/>
            <a:ext cx="7286625" cy="35719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kk-KZ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lang="kk-KZ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Критериалды бағалау бойынша </a:t>
            </a:r>
            <a:br>
              <a:rPr lang="kk-KZ" sz="28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kk-KZ" sz="2800" b="1" kern="0" dirty="0">
                <a:latin typeface="Times New Roman" pitchFamily="18" charset="0"/>
                <a:ea typeface="+mj-ea"/>
                <a:cs typeface="Times New Roman" pitchFamily="18" charset="0"/>
              </a:rPr>
              <a:t>      мазмұндаманың қорытындысы:</a:t>
            </a:r>
            <a:endParaRPr lang="ru-RU" sz="28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ony-prezentaziy-powerpoint-9-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8930"/>
            <a:ext cx="9144000" cy="684907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642918"/>
            <a:ext cx="614584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Үйге тапсырма</a:t>
            </a:r>
          </a:p>
        </p:txBody>
      </p:sp>
      <p:pic>
        <p:nvPicPr>
          <p:cNvPr id="6" name="Picture 2" descr="D:\фоный\d8333d6daa2891cf3a2c37ab24a1fe78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6858048" cy="3786199"/>
          </a:xfrm>
          <a:prstGeom prst="rect">
            <a:avLst/>
          </a:prstGeom>
          <a:solidFill>
            <a:srgbClr val="FF0000"/>
          </a:solidFill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57620" y="2428868"/>
            <a:ext cx="4000528" cy="2246769"/>
          </a:xfrm>
          <a:prstGeom prst="rect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514350" lvl="0" indent="-514350" algn="just">
              <a:buFont typeface="+mj-lt"/>
              <a:buAutoNum type="arabicPeriod"/>
            </a:pPr>
            <a:endParaRPr lang="kk-KZ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Тест құру. Тақырыбы: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Тәуелсіз Қазақстан</a:t>
            </a:r>
          </a:p>
          <a:p>
            <a:pPr lvl="0" algn="ctr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сұрақ)</a:t>
            </a:r>
          </a:p>
          <a:p>
            <a:pPr lvl="0" algn="just"/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2. 105 нұсқамен жұмыс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21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" y="48127"/>
            <a:ext cx="9143999" cy="6857999"/>
          </a:xfrm>
        </p:spPr>
      </p:pic>
      <p:sp>
        <p:nvSpPr>
          <p:cNvPr id="6" name="TextBox 5"/>
          <p:cNvSpPr txBox="1"/>
          <p:nvPr/>
        </p:nvSpPr>
        <p:spPr>
          <a:xfrm>
            <a:off x="323528" y="4572008"/>
            <a:ext cx="5563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іздің жетістіктеріміз</a:t>
            </a:r>
          </a:p>
          <a:p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Наши достижении </a:t>
            </a:r>
          </a:p>
          <a:p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Our attainments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57166"/>
            <a:ext cx="2143140" cy="17859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071702" cy="171451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27584" y="0"/>
            <a:ext cx="531605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54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Кері байланыс</a:t>
            </a:r>
            <a:endParaRPr lang="ru-RU" sz="54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defRPr/>
            </a:pPr>
            <a:endParaRPr lang="ru-RU" sz="5400" b="1" i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2214554"/>
            <a:ext cx="192882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ДӘСТҮРЛІ САБАҚ</a:t>
            </a:r>
            <a:endParaRPr lang="ru-RU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4143380"/>
            <a:ext cx="194662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1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СЫНДАРЛЫ</a:t>
            </a:r>
            <a:r>
              <a:rPr lang="kk-KZ" sz="1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САБАҚ</a:t>
            </a:r>
            <a:endParaRPr lang="ru-RU" sz="1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6" b="27218"/>
          <a:stretch/>
        </p:blipFill>
        <p:spPr bwMode="auto">
          <a:xfrm>
            <a:off x="467544" y="980728"/>
            <a:ext cx="567609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hoo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181253"/>
            <a:ext cx="4896544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0" y="980728"/>
            <a:ext cx="3419886" cy="3419886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659">
            <a:off x="3270269" y="906739"/>
            <a:ext cx="3419886" cy="34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oldbook_ramk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971" y="0"/>
            <a:ext cx="9106058" cy="6858000"/>
          </a:xfrm>
        </p:spPr>
      </p:pic>
      <p:pic>
        <p:nvPicPr>
          <p:cNvPr id="6" name="Рисунок 5" descr="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000108"/>
            <a:ext cx="615775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14348" y="0"/>
            <a:ext cx="7786742" cy="1214422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>
              <a:defRPr/>
            </a:pPr>
            <a:r>
              <a:rPr lang="kk-KZ" sz="3600" b="1" i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Сабақтың  барысы</a:t>
            </a:r>
            <a:r>
              <a:rPr lang="en-US" sz="3600" b="1" i="1" dirty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i="1" dirty="0">
              <a:ln>
                <a:solidFill>
                  <a:srgbClr val="C00000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/>
        </p:nvSpPr>
        <p:spPr bwMode="auto">
          <a:xfrm>
            <a:off x="2500298" y="2071678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Ұйымдастыру кезеңі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endParaRPr lang="kk-KZ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Топқа бөлу  4 мин</a:t>
            </a: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Ой шақыру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мин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Үй тапсырмасын сұрау 5 мин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2428860" y="3000372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Жаңа  білімді меңгерту </a:t>
            </a: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Өз бетімен жұмыс  20 мин</a:t>
            </a:r>
            <a:endParaRPr lang="en-US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2357422" y="3643314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Бекіту</a:t>
            </a: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Қорытындылау  7 мин</a:t>
            </a: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Бағалау 2 мин</a:t>
            </a:r>
            <a:endParaRPr lang="ru-RU" dirty="0"/>
          </a:p>
        </p:txBody>
      </p:sp>
      <p:sp>
        <p:nvSpPr>
          <p:cNvPr id="11" name="Прямоугольник 18"/>
          <p:cNvSpPr>
            <a:spLocks noChangeArrowheads="1"/>
          </p:cNvSpPr>
          <p:nvPr/>
        </p:nvSpPr>
        <p:spPr bwMode="auto">
          <a:xfrm>
            <a:off x="2357422" y="4643446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Рефлексия 3 мин</a:t>
            </a:r>
          </a:p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Үй тапсырмасын беру 1 мин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98450591"/>
              </p:ext>
            </p:extLst>
          </p:nvPr>
        </p:nvGraphicFramePr>
        <p:xfrm>
          <a:off x="240356" y="778396"/>
          <a:ext cx="8820472" cy="54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00912" y="6095125"/>
            <a:ext cx="65421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Жұмысты орындаған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________________________ </a:t>
            </a:r>
            <a:r>
              <a:rPr kumimoji="0" lang="kk-KZ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:_________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43089" y="1268760"/>
            <a:ext cx="0" cy="42484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153970" y="1525434"/>
            <a:ext cx="130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8335" y="2187523"/>
            <a:ext cx="1563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ЖИНАҚТАУ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01042" y="2780928"/>
            <a:ext cx="114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ТАЛДАУ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152572" y="3364019"/>
            <a:ext cx="1365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ҚОЛДАНУ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68860" y="4108430"/>
            <a:ext cx="111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ТҮСІНУ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18223" y="4816724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БІЛІМ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Заголовок 3"/>
          <p:cNvSpPr txBox="1">
            <a:spLocks/>
          </p:cNvSpPr>
          <p:nvPr/>
        </p:nvSpPr>
        <p:spPr>
          <a:xfrm>
            <a:off x="809800" y="117093"/>
            <a:ext cx="5969985" cy="811468"/>
          </a:xfrm>
          <a:prstGeom prst="rect">
            <a:avLst/>
          </a:prstGeom>
        </p:spPr>
        <p:txBody>
          <a:bodyPr wrap="none">
            <a:prstTxWarp prst="textDeflateInflate">
              <a:avLst>
                <a:gd name="adj" fmla="val 86064"/>
              </a:avLst>
            </a:prstTxWarp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4800" b="1" kern="0" dirty="0" smtClean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Оқушының жеке бағалау </a:t>
            </a:r>
            <a:r>
              <a:rPr lang="kk-KZ" sz="4800" b="1" kern="0" dirty="0">
                <a:ln>
                  <a:solidFill>
                    <a:srgbClr val="00B0F0"/>
                  </a:solidFill>
                </a:ln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парағы</a:t>
            </a:r>
            <a:endParaRPr lang="ru-RU" sz="4800" b="1" kern="0" dirty="0">
              <a:ln>
                <a:solidFill>
                  <a:srgbClr val="00B0F0"/>
                </a:solidFill>
              </a:ln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1" name="Group 3"/>
          <p:cNvGrpSpPr>
            <a:grpSpLocks/>
          </p:cNvGrpSpPr>
          <p:nvPr/>
        </p:nvGrpSpPr>
        <p:grpSpPr bwMode="auto">
          <a:xfrm rot="20528435">
            <a:off x="484079" y="751765"/>
            <a:ext cx="1428760" cy="1285884"/>
            <a:chOff x="3606" y="1434"/>
            <a:chExt cx="1905" cy="1860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3606" y="1434"/>
              <a:ext cx="1905" cy="18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4" name="WordArt 6"/>
            <p:cNvSpPr>
              <a:spLocks noChangeArrowheads="1" noChangeShapeType="1" noTextEdit="1"/>
            </p:cNvSpPr>
            <p:nvPr/>
          </p:nvSpPr>
          <p:spPr bwMode="auto">
            <a:xfrm rot="837742">
              <a:off x="4782" y="2138"/>
              <a:ext cx="589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66CC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Impact"/>
                </a:rPr>
                <a:t>5</a:t>
              </a:r>
            </a:p>
          </p:txBody>
        </p:sp>
      </p:grpSp>
      <p:sp>
        <p:nvSpPr>
          <p:cNvPr id="35" name="5-конечная звезда 34"/>
          <p:cNvSpPr/>
          <p:nvPr/>
        </p:nvSpPr>
        <p:spPr>
          <a:xfrm rot="20373281">
            <a:off x="646041" y="1052185"/>
            <a:ext cx="642942" cy="563367"/>
          </a:xfrm>
          <a:prstGeom prst="star5">
            <a:avLst>
              <a:gd name="adj" fmla="val 2445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6" name="Group 7"/>
          <p:cNvGrpSpPr>
            <a:grpSpLocks/>
          </p:cNvGrpSpPr>
          <p:nvPr/>
        </p:nvGrpSpPr>
        <p:grpSpPr bwMode="auto">
          <a:xfrm>
            <a:off x="835554" y="2290173"/>
            <a:ext cx="1500197" cy="1357298"/>
            <a:chOff x="1338" y="2460"/>
            <a:chExt cx="1905" cy="1860"/>
          </a:xfrm>
        </p:grpSpPr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1338" y="2460"/>
              <a:ext cx="1905" cy="18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3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291" y="3203"/>
              <a:ext cx="589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66CC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Impact"/>
                </a:rPr>
                <a:t>4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1014542" y="2556855"/>
            <a:ext cx="571504" cy="41838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1" name="Group 11"/>
          <p:cNvGrpSpPr>
            <a:grpSpLocks/>
          </p:cNvGrpSpPr>
          <p:nvPr/>
        </p:nvGrpSpPr>
        <p:grpSpPr bwMode="auto">
          <a:xfrm rot="20744379">
            <a:off x="85456" y="3848110"/>
            <a:ext cx="1500198" cy="1428736"/>
            <a:chOff x="2109" y="2460"/>
            <a:chExt cx="1905" cy="1860"/>
          </a:xfrm>
        </p:grpSpPr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2109" y="2460"/>
              <a:ext cx="1905" cy="186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107" y="3322"/>
              <a:ext cx="589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FF"/>
                      </a:gs>
                      <a:gs pos="100000">
                        <a:srgbClr val="0066CC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Impact"/>
                </a:rPr>
                <a:t>3</a:t>
              </a:r>
            </a:p>
          </p:txBody>
        </p:sp>
      </p:grpSp>
      <p:sp>
        <p:nvSpPr>
          <p:cNvPr id="46" name="Равнобедренный треугольник 45"/>
          <p:cNvSpPr/>
          <p:nvPr/>
        </p:nvSpPr>
        <p:spPr>
          <a:xfrm rot="20353715">
            <a:off x="185915" y="4151697"/>
            <a:ext cx="714380" cy="37729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 rot="617965">
            <a:off x="6845767" y="176336"/>
            <a:ext cx="2232254" cy="939251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 ҚОРЫТЫНДЫСЫ (ОҚУШЫНЫ </a:t>
            </a:r>
            <a:r>
              <a:rPr lang="kk-K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kk-K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kjunis.kz/wp-content/uploads/2012/09/%D0%A1%D1%83%D0%BB%D0%B5%D0%B9%D0%BC%D0%B5%D0%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4"/>
            <a:ext cx="9144000" cy="68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6661" y="29134"/>
            <a:ext cx="5972188" cy="519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Үй </a:t>
            </a: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 action="ppaction://hlinkpres?slideindex=1&amp;slidetitle="/>
              </a:rPr>
              <a:t>тапсырмасын</a:t>
            </a: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сұрау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27460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Заголовок 30"/>
          <p:cNvSpPr txBox="1">
            <a:spLocks/>
          </p:cNvSpPr>
          <p:nvPr/>
        </p:nvSpPr>
        <p:spPr>
          <a:xfrm>
            <a:off x="478617" y="0"/>
            <a:ext cx="8186766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 ШАҚЫРУ 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www.aleksandrnovak.com/userfiles/economy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8" y="1143000"/>
            <a:ext cx="8684374" cy="54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5487367"/>
            <a:ext cx="8496944" cy="1109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 smtClean="0">
                <a:latin typeface="Georgia" pitchFamily="18" charset="0"/>
                <a:cs typeface="Times New Roman" pitchFamily="18" charset="0"/>
              </a:rPr>
              <a:t>Суретте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  <a:cs typeface="Times New Roman" pitchFamily="18" charset="0"/>
              </a:rPr>
              <a:t>қандай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  <a:cs typeface="Times New Roman" pitchFamily="18" charset="0"/>
              </a:rPr>
              <a:t>тарихи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  <a:cs typeface="Times New Roman" pitchFamily="18" charset="0"/>
              </a:rPr>
              <a:t>оқиға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  <a:cs typeface="Times New Roman" pitchFamily="18" charset="0"/>
              </a:rPr>
              <a:t>суреттелген</a:t>
            </a:r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alaman.kz/img/e5255b98710f55e317faf7f194fda7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-591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50857" y="2996952"/>
            <a:ext cx="8572528" cy="2643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Тақырыбы:  </a:t>
            </a:r>
            <a:r>
              <a:rPr lang="kk-KZ" sz="4400" b="1" i="1" u="sng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Тәуелсіз Қазақстан</a:t>
            </a:r>
            <a:r>
              <a:rPr kumimoji="0" lang="kk-KZ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kk-KZ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kk-KZ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kk-KZ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6" descr="kaz_ani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589"/>
            <a:ext cx="31686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5644270" y="0"/>
            <a:ext cx="349973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</a:t>
            </a:r>
            <a:r>
              <a:rPr lang="ru-RU" sz="3600" b="1" kern="10" dirty="0" err="1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Өз</a:t>
            </a:r>
            <a:r>
              <a:rPr lang="ru-RU" sz="3600" b="1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тарихын</a:t>
            </a:r>
            <a:r>
              <a:rPr lang="ru-RU" sz="3600" b="1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сыйламаған</a:t>
            </a:r>
            <a:r>
              <a:rPr lang="ru-RU" sz="3600" b="1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халық</a:t>
            </a:r>
            <a:r>
              <a:rPr lang="ru-RU" sz="3600" b="1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r>
              <a:rPr lang="ru-RU" sz="3600" b="1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sz="3600" b="1" kern="10" dirty="0" smtClean="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kern="10" dirty="0" err="1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өзін</a:t>
            </a:r>
            <a:r>
              <a:rPr lang="ru-RU" sz="3600" b="1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 </a:t>
            </a:r>
            <a:r>
              <a:rPr lang="ru-RU" sz="3600" b="1" kern="10" dirty="0" err="1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сыйламайды</a:t>
            </a:r>
            <a:r>
              <a:rPr lang="ru-RU" sz="3600" b="1" kern="10" dirty="0" smtClean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»</a:t>
            </a:r>
            <a:endParaRPr lang="ru-RU" sz="3600" b="1" kern="10" dirty="0"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63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 rot="20683395">
            <a:off x="246765" y="391311"/>
            <a:ext cx="2938838" cy="12781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ДАМЫТУ</a:t>
            </a:r>
            <a:endParaRPr lang="kk-K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(ТОППЕН ЖҰМЫС)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01429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Біліп  жүрген  артық  болмас: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5053568" cy="350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8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31841" y="141921"/>
            <a:ext cx="601216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03996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Жастықта алған білімің, тасқа жазғанмен бірдей, </a:t>
            </a:r>
          </a:p>
          <a:p>
            <a:pPr>
              <a:buFont typeface="Arial" pitchFamily="34" charset="0"/>
              <a:buChar char="•"/>
            </a:pPr>
            <a:r>
              <a:rPr lang="kk-KZ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Есейіп алған білімің, мұзға жазғанмен бірдей. </a:t>
            </a:r>
            <a:endParaRPr lang="ru-RU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" action="ppaction://noaction"/>
          </p:cNvPr>
          <p:cNvSpPr/>
          <p:nvPr/>
        </p:nvSpPr>
        <p:spPr>
          <a:xfrm rot="348994">
            <a:off x="5841401" y="339597"/>
            <a:ext cx="2972109" cy="16703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/>
              <a:t> 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action="ppaction://hlinkpres?slideindex=1&amp;slidetitle="/>
              </a:rPr>
              <a:t>ЕСТЕ</a:t>
            </a:r>
            <a:r>
              <a:rPr lang="kk-KZ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САҚТАУ </a:t>
            </a: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(логикалық </a:t>
            </a:r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сұрақтар)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49" y="3429000"/>
            <a:ext cx="4183424" cy="3100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2260</TotalTime>
  <Words>319</Words>
  <Application>Microsoft Office PowerPoint</Application>
  <PresentationFormat>Экран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Воздушный поток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Ашық тәрбие сағатының тақырыбы: Қазақтың</dc:title>
  <dc:creator>NurGrop</dc:creator>
  <cp:lastModifiedBy>Gost</cp:lastModifiedBy>
  <cp:revision>196</cp:revision>
  <dcterms:created xsi:type="dcterms:W3CDTF">2014-02-02T12:29:53Z</dcterms:created>
  <dcterms:modified xsi:type="dcterms:W3CDTF">2018-03-02T03:49:57Z</dcterms:modified>
</cp:coreProperties>
</file>