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59" r:id="rId5"/>
    <p:sldId id="260" r:id="rId6"/>
    <p:sldId id="257" r:id="rId7"/>
    <p:sldId id="258" r:id="rId8"/>
    <p:sldId id="264" r:id="rId9"/>
    <p:sldId id="261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70A688-1FAA-4700-9DE6-209CE6FAB67F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27CABA-3E0E-4392-B263-1F2BBD1CFA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5" y="542925"/>
            <a:ext cx="10915650" cy="5772150"/>
          </a:xfrm>
        </p:spPr>
        <p:txBody>
          <a:bodyPr>
            <a:normAutofit/>
          </a:bodyPr>
          <a:lstStyle/>
          <a:p>
            <a:pPr marL="1828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 9класс</a:t>
            </a:r>
            <a:b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 -это </a:t>
            </a:r>
            <a:r>
              <a:rPr lang="ru-RU" sz="4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вселенная,которая</a:t>
            </a: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ним рождается и с ним умирает </a:t>
            </a:r>
            <a:b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4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Г.Гейне</a:t>
            </a: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читель:Кударова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Ж.А.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85058"/>
            <a:ext cx="10243456" cy="630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17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1524000" y="293914"/>
            <a:ext cx="8534400" cy="1208315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15000"/>
              </a:lnSpc>
              <a:spcAft>
                <a:spcPts val="450"/>
              </a:spcAft>
              <a:buNone/>
            </a:pPr>
            <a:r>
              <a:rPr lang="ru-RU" sz="60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Корзина идей</a:t>
            </a:r>
            <a:endParaRPr lang="ru-RU" sz="6000" i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30" y="1491343"/>
            <a:ext cx="10319656" cy="478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4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5" y="542925"/>
            <a:ext cx="10915650" cy="577215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Сегодня 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 будете изучать произведение знаменитого человека. </a:t>
            </a:r>
            <a:r>
              <a:rPr lang="ru-RU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Александрович Евтушенко 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один из самых популярных и хорошо известных поэтов ХХ – Х</a:t>
            </a:r>
            <a:r>
              <a:rPr lang="en-PH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вв. Имя Евтушенко давно и прочно вошло в современную поэзию. Более того, оно широко распространилось в самой нашей жизни среди людей разных поколений, разных профессий, разных взглядов на жизнь и разных литературных вкусов. </a:t>
            </a:r>
            <a:b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Обширное 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Евтушенко заключается не только в выдающемся поэтическом даровании, но и в том врожденном чувстве гражданственности, которое неразрывно с чувством времени. </a:t>
            </a:r>
            <a:b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Он 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известен также как прозаик, режиссёр, сценарист, публицист и актёр. </a:t>
            </a:r>
            <a:b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914" y="511628"/>
            <a:ext cx="10831285" cy="1687286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Е.А. Евтушенко. </a:t>
            </a:r>
            <a:r>
              <a:rPr lang="ru-RU" sz="48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8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</a:br>
            <a:r>
              <a:rPr lang="ru-RU" sz="4800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«</a:t>
            </a:r>
            <a:r>
              <a:rPr lang="ru-RU" sz="4800" i="1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Людей неинтересных в мире нет».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29543"/>
            <a:ext cx="9960429" cy="36837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9.1.2.1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понимать значение слов общественно-политической тематики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9.3.1.1 понимать главную, второстепенную и скрытую (подтекст) информацию сплошных 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несплошных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текстов;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9.2.4.1 создавать высказывание (рассуждение, убеждение), используя приемы привлечения внимания и учитывая целевую аудиторию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400" dirty="0">
                <a:latin typeface="Times New Roman"/>
                <a:ea typeface="Calibri"/>
              </a:rPr>
              <a:t>9.5.1.2 использовать глаголы в соответствующих формах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3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3514402"/>
              </p:ext>
            </p:extLst>
          </p:nvPr>
        </p:nvGraphicFramePr>
        <p:xfrm>
          <a:off x="474784" y="677007"/>
          <a:ext cx="11270901" cy="5548678"/>
        </p:xfrm>
        <a:graphic>
          <a:graphicData uri="http://schemas.openxmlformats.org/drawingml/2006/table">
            <a:tbl>
              <a:tblPr firstRow="1" firstCol="1" bandRow="1"/>
              <a:tblGrid>
                <a:gridCol w="409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оценивания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Дескрипторы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понимает значение слов общественно-политической тематики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определяет их роль и значение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классифицирует слова общественно-политической тематики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9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понимает главную, второстепенную и скрытую (подтекст) информацию сплошного текста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определяет главную информацию текста (тему);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объясняет значение слов и выражений, имеющих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второстепенную и скрытую (подтекст) информацию (роль тропов и стилистических фигур);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определяет авторскую позицию;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делает вывод, выражая собственное отношение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6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создает высказывание (рассуждение, убеждение), используя приемы привлечения внимания и учитывая целевую аудиторию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создает аргументированное высказывание, соблюдая ПОПС-формулу;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использует приёмы привлечения внимания (риторические обращения, вопросы, примеры из произведений и личного опыта);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учитывает целевую аудиторию 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8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1000"/>
                        </a:spcAft>
                        <a:tabLst>
                          <a:tab pos="138430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использует глаголы в соответствующих формах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- использует в речи одиночное деепричастие и деепричастный оборот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3" marR="51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5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355" y="365125"/>
            <a:ext cx="6856445" cy="1594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Евге́ний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Алекса́ндрович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Евтуше́нко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(1932 - 2017)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43804" y="2276669"/>
            <a:ext cx="6109996" cy="390029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поэт.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 известность также как прозаик, режиссёр, сценарист, публицист, чтец-оратор и актёр.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номинирован на Нобелевскую премию по литературе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73" y="0"/>
            <a:ext cx="2967135" cy="59902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619" y="2407298"/>
            <a:ext cx="2580887" cy="445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996" y="152399"/>
            <a:ext cx="8683348" cy="6819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7881581"/>
              </p:ext>
            </p:extLst>
          </p:nvPr>
        </p:nvGraphicFramePr>
        <p:xfrm>
          <a:off x="214605" y="1273629"/>
          <a:ext cx="11644604" cy="5116284"/>
        </p:xfrm>
        <a:graphic>
          <a:graphicData uri="http://schemas.openxmlformats.org/drawingml/2006/table">
            <a:tbl>
              <a:tblPr firstRow="1" firstCol="1" bandRow="1"/>
              <a:tblGrid>
                <a:gridCol w="232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7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«Оттепель».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это условное название периода в истории, длившегося с середины 1950-х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середину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1960-х  годов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Период после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съезда КПСС (1956 г.)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Шестидесятники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представители творческой интеллигенции СССР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60-х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Плеяда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поэтов(лидеры - Евтушенко, Вознесенский, Рождественский ),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сформировавшаяся в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«оттепели».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Гражданственность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это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сочетание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патриотизма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моральной цельности и правовой культуры человека; это осознание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человеком своих обязанностей по отношению к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стране.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Статус девиза Евтушенко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Поэт в России больше, чем поэт».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009" y="3587262"/>
            <a:ext cx="10717822" cy="3156438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            </a:t>
            </a:r>
            <a:r>
              <a:rPr lang="ru-RU" sz="1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вопросы</a:t>
            </a:r>
            <a:r>
              <a:rPr lang="ru-RU" sz="1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1.С </a:t>
            </a:r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чем сравнивает автор судьбы людей?  Почему? </a:t>
            </a:r>
            <a:b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судьбы сравнимы по загадочности с историями дальних планет. В произведении провозглашается </a:t>
            </a:r>
            <a:r>
              <a:rPr lang="ru-RU" sz="14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sz="1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неповторимости каждого представителя рода людского, даже самого обычного, невзрачного, ничем не выделяющегося из толпы, не обладающего какими-то выдающимися способностями)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2.Как </a:t>
            </a:r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 понимаете утверждение лирического героя «У каждого — свой тайный личный мир»? Какую роль здесь играют лексические повторы и синтаксический </a:t>
            </a:r>
            <a:r>
              <a:rPr lang="ru-RU" sz="1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паралллелизм</a:t>
            </a:r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(Он утверждает, что у всех есть тайный личный мир, наполненный лучшими мгновениями и страшными часами. Умирает индивидуум, а вместе с ним умирает его первый снег, первый поцелуй, первый бой. И ничего с этой несправедливостью нельзя поделать. Уходят люди, забирая с собой свои тайные миры, которые никогда не возродить.)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3.Определите </a:t>
            </a:r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авторскую </a:t>
            </a:r>
            <a:r>
              <a:rPr lang="ru-RU" sz="1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позицию.Какой</a:t>
            </a:r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вывод из « закона безжалостной игры» делает герой?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от людей  остаются книги и холсты, машины и мосты,  но  что-то обязательно и навсегда покидает землю.  Из этого герой  выводит вечный закон существования  — «не люди умирают, а миры»).</a:t>
            </a:r>
            <a:r>
              <a:rPr lang="ru-RU" sz="1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24952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9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работа</a:t>
            </a:r>
            <a:endParaRPr lang="ru-RU" sz="19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Прочитайте, выполните задания по тексту.                                                      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это стихотворение?  Найдите в тексте выражения, подтверждающие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вашу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   (главная информация).  Запишите их в таблице.</a:t>
            </a:r>
          </a:p>
          <a:p>
            <a:pPr marL="45720" lvl="0" indent="0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2.Найдите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примеры  тропов и стилистических фигур, указанных в таблице  (выявление второстепенной информации,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подтекста).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1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3029" y="195943"/>
            <a:ext cx="10929257" cy="632460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        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Взаимооценивание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ПОВТОРЕНИЕ    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недостающие знаки препинания в  предложениях, объясните их постановку.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Реализуя свои уникальные таланты и способности  мы обретаем счастье и богатство. 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2.Составив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своих талантов и способностей  а так же список любимых дел  вы найдете свои уникальные таланты.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радостью принимая дары от других  дарите им  так же радость и бескорыстную помощь.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Составьте устное высказывание.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Используйте формулу   ПОПС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аргументоов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(2-х)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используйте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примеры из изученных на уроке текстов и примеры из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опыта жизни.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365</TotalTime>
  <Words>337</Words>
  <Application>Microsoft Office PowerPoint</Application>
  <PresentationFormat>Широкоэкранный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Русский язык и литература 9класс      Человек  -это вселенная,которая с ним рождается и с ним умирает                                                     Г.Гейне                                                      Учитель:Кударова Ж.А.</vt:lpstr>
      <vt:lpstr>Презентация PowerPoint</vt:lpstr>
      <vt:lpstr> Сегодня вы будете изучать произведение знаменитого человека. Евгений Александрович Евтушенко — один из самых популярных и хорошо известных поэтов ХХ – ХI  вв. Имя Евтушенко давно и прочно вошло в современную поэзию. Более того, оно широко распространилось в самой нашей жизни среди людей разных поколений, разных профессий, разных взглядов на жизнь и разных литературных вкусов.   Обширное признание Евтушенко заключается не только в выдающемся поэтическом даровании, но и в том врожденном чувстве гражданственности, которое неразрывно с чувством времени.   Он известен также как прозаик, режиссёр, сценарист, публицист и актёр.  </vt:lpstr>
      <vt:lpstr>Е.А. Евтушенко.  «Людей неинтересных в мире нет».</vt:lpstr>
      <vt:lpstr>Презентация PowerPoint</vt:lpstr>
      <vt:lpstr>Евге́ний Алекса́ндрович Евтуше́нко  (1932 - 2017)</vt:lpstr>
      <vt:lpstr>Проверь себя! </vt:lpstr>
      <vt:lpstr>ЗАДАНИЕ              Ответьте на вопросы: 1.С чем сравнивает автор судьбы людей?  Почему?  (Человеческие судьбы сравнимы по загадочности с историями дальних планет. В произведении провозглашается факт неповторимости каждого представителя рода людского, даже самого обычного, невзрачного, ничем не выделяющегося из толпы, не обладающего какими-то выдающимися способностями) 2.Как вы понимаете утверждение лирического героя «У каждого — свой тайный личный мир»? Какую роль здесь играют лексические повторы и синтаксический паралллелизм? (Он утверждает, что у всех есть тайный личный мир, наполненный лучшими мгновениями и страшными часами. Умирает индивидуум, а вместе с ним умирает его первый снег, первый поцелуй, первый бой. И ничего с этой несправедливостью нельзя поделать. Уходят люди, забирая с собой свои тайные миры, которые никогда не возродить.) 3.Определите авторскую позицию.Какой вывод из « закона безжалостной игры» делает герой? (Конечно, от людей  остаются книги и холсты, машины и мосты,  но  что-то обязательно и навсегда покидает землю.  Из этого герой  выводит вечный закон существования  — «не люди умирают, а миры»).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То, что позади нас, и то, что впереди нас значит так мало по сравнению с тем, что внутри нас.                                            Ральф У. Эмерсон</dc:title>
  <dc:creator>Садыкова Айсулу Багдатовна</dc:creator>
  <cp:lastModifiedBy>Пользователь</cp:lastModifiedBy>
  <cp:revision>12</cp:revision>
  <dcterms:created xsi:type="dcterms:W3CDTF">2019-05-18T05:34:21Z</dcterms:created>
  <dcterms:modified xsi:type="dcterms:W3CDTF">2020-03-28T10:38:18Z</dcterms:modified>
</cp:coreProperties>
</file>