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7" r:id="rId4"/>
    <p:sldId id="264" r:id="rId5"/>
    <p:sldId id="258" r:id="rId6"/>
    <p:sldId id="266" r:id="rId7"/>
    <p:sldId id="259" r:id="rId8"/>
    <p:sldId id="261" r:id="rId9"/>
    <p:sldId id="267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47179-B8BC-48B7-AB7A-48CAB017571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0CE1-FF49-41D0-BB25-0A5EDF986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39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0CE1-FF49-41D0-BB25-0A5EDF986B2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549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88EA57-E819-4A14-999C-D953467AD0C1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B178AD-6078-4B47-A3B0-47235DC7A5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3%A8%D1%80%D0%BD%D0%B5%D0%BA%D1%82%D0%B5%D1%83" TargetMode="External"/><Relationship Id="rId2" Type="http://schemas.openxmlformats.org/officeDocument/2006/relationships/hyperlink" Target="https://kk.wikipedia.org/wiki/%D0%9A%D0%B8%D1%96%D0%B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k.wikipedia.org/wiki/%D2%9A%D0%B0%D0%B7%D0%B0%D2%9B%D1%82%D0%B0%D1%8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solidFill>
                  <a:schemeClr val="tx1"/>
                </a:solidFill>
              </a:rPr>
              <a:t>6</a:t>
            </a:r>
            <a:r>
              <a:rPr lang="kk-KZ" sz="4800" dirty="0" smtClean="0">
                <a:solidFill>
                  <a:schemeClr val="tx1"/>
                </a:solidFill>
              </a:rPr>
              <a:t>-сынып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 тілі мен әдебиеті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83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273" y="2276872"/>
            <a:ext cx="8892480" cy="2808312"/>
          </a:xfrm>
        </p:spPr>
        <p:txBody>
          <a:bodyPr/>
          <a:lstStyle/>
          <a:p>
            <a:pPr lvl="0">
              <a:buClr>
                <a:srgbClr val="31B6FD"/>
              </a:buClr>
              <a:buNone/>
            </a:pP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0">
              <a:buClr>
                <a:srgbClr val="31B6FD"/>
              </a:buClr>
              <a:buNone/>
            </a:pP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11-тапсырма,  114-бет.</a:t>
            </a:r>
          </a:p>
          <a:p>
            <a:pPr lvl="0">
              <a:buClr>
                <a:srgbClr val="31B6FD"/>
              </a:buClr>
              <a:buNone/>
            </a:pP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Әжеңе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анаңа хат жазып,қалай жақсы көретініңді айт.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 тапсырмасы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5733256"/>
            <a:ext cx="2810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Сау болыңдар!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19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056784" cy="861817"/>
          </a:xfrm>
          <a:prstGeom prst="rect">
            <a:avLst/>
          </a:prstGeom>
          <a:noFill/>
        </p:spPr>
        <p:txBody>
          <a:bodyPr>
            <a:prstTxWarp prst="textDoubleWave1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28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9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6.1.3.1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тұрмыстық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әлеуметтік тақырыптарға байланысты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жаңа сөздер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тірек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сөздердің мағынасын түсіну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424935" cy="4065315"/>
          </a:xfrm>
        </p:spPr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Бүгінгі тақырып  төңірегінде не айтылады деп ойлайсыңдар?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-Отбасында әженің орны қандай?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-О. Бөкей кім?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-Қандай шығармаларын білесіңдер?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-Ендеше, бүгінгі тақырыбымыз қандай болмақ?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252728"/>
          </a:xfrm>
        </p:spPr>
        <p:txBody>
          <a:bodyPr>
            <a:noAutofit/>
          </a:bodyPr>
          <a:lstStyle/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 қозғау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24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http://player.myshared.ru/17/1174484/slides/slide_6.jpg"/>
          <p:cNvPicPr>
            <a:picLocks noChangeAspect="1" noChangeArrowheads="1"/>
          </p:cNvPicPr>
          <p:nvPr/>
        </p:nvPicPr>
        <p:blipFill>
          <a:blip r:embed="rId2" cstate="print"/>
          <a:srcRect t="69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5536" y="620688"/>
            <a:ext cx="7522080" cy="1059214"/>
          </a:xfrm>
          <a:prstGeom prst="rect">
            <a:avLst/>
          </a:prstGeom>
          <a:noFill/>
        </p:spPr>
        <p:txBody>
          <a:bodyPr>
            <a:prstTxWarp prst="textWave2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Оралхан Бөкей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7584" y="1844824"/>
            <a:ext cx="5616624" cy="1059214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Wave2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ln>
                  <a:solidFill>
                    <a:srgbClr val="C0000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Апамның астауы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152128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kk-KZ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туралы мәлімет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1412776"/>
            <a:ext cx="5688632" cy="410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 Оралхан Бөкей 1943 жылы 28 қыркүйекте Шығыс Қазақстан облысы Катонқарағай ауданы Шыңғыстай ауылында дүниеге келді.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Әкесі Бөкей көп сөйлемейтін, сөйлей қалса сөзі өткір, қанжардай қиып түсетін, сөзге шешен, астарлап сөйлеп өз ойын дәл жеткізетін, рухы мықты, жаны таза адам болған.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2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2365375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4901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9" y="332656"/>
            <a:ext cx="57287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 жұмысы</a:t>
            </a:r>
            <a:endParaRPr lang="ru-RU" sz="3200" b="1" dirty="0">
              <a:ln>
                <a:solidFill>
                  <a:prstClr val="black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95536" y="1412776"/>
            <a:ext cx="8391277" cy="5112568"/>
          </a:xfrm>
          <a:prstGeom prst="cloud">
            <a:avLst/>
          </a:prstGeom>
          <a:solidFill>
            <a:srgbClr val="00FFFF">
              <a:alpha val="4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Жасау-делать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Жіп-нитка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Тымақ-шапка ушанка;малахай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Иіп-согнуть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Жағымсып-подлизываясь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Танау шүйіру-задирать нос;зазнаваться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Ши-чий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(песчаный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тростик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87850" y="3500438"/>
            <a:ext cx="48641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k-KZ" sz="24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latin typeface="KZ Taurus" pitchFamily="2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5429264"/>
            <a:ext cx="244314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>
                  <a:glow rad="1397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n>
                <a:solidFill>
                  <a:srgbClr val="C00000"/>
                </a:solidFill>
              </a:ln>
              <a:solidFill>
                <a:prstClr val="black"/>
              </a:solidFill>
              <a:effectLst>
                <a:glow rad="1397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0826" y="1857364"/>
            <a:ext cx="232173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>
                  <a:glow rad="1397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n>
                <a:solidFill>
                  <a:srgbClr val="C00000"/>
                </a:solidFill>
              </a:ln>
              <a:solidFill>
                <a:prstClr val="black"/>
              </a:solidFill>
              <a:effectLst>
                <a:glow rad="1397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2" cy="4032448"/>
          </a:xfrm>
        </p:spPr>
        <p:txBody>
          <a:bodyPr>
            <a:no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113-бет,4-тапсырма.Мәтінді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түсініп оқимыз.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Құрақкөрпе-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Мата қиындыларын қиюластырып, тұмарша, сегіз жапырақ, ромб және неше түрлі қазақи нақыштағы оюлардан , өрнектерден құралған көрпе.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Сырмақ-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Киіз"/>
              </a:rPr>
              <a:t>киізден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жасалып, 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Өрнектеу"/>
              </a:rPr>
              <a:t>өрнектелген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Қазақтар"/>
              </a:rPr>
              <a:t>қазақ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төсеніштері.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Тұскиіз-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шеті түрлі-түсті жіппен өрнектеліп кестеленген, ортасында үйлесімді мата салып 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Киіз"/>
              </a:rPr>
              <a:t>киізбен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астарланған сәндік үшін төсектің тұсына ұстайтын үй жиһаздарының бірі.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074448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Оқулықпен жұмыс.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Оқылым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84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3" cy="4032448"/>
          </a:xfrm>
        </p:spPr>
        <p:txBody>
          <a:bodyPr>
            <a:normAutofit lnSpcReduction="10000"/>
          </a:bodyPr>
          <a:lstStyle/>
          <a:p>
            <a:r>
              <a:rPr lang="kk-KZ" b="1" dirty="0" smtClean="0"/>
              <a:t> </a:t>
            </a:r>
            <a:endParaRPr lang="ru-RU" dirty="0" smtClean="0"/>
          </a:p>
          <a:p>
            <a:r>
              <a:rPr lang="kk-KZ" dirty="0" smtClean="0"/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1.Дәптерді ашып 114-беттегі 8-тапсырманы орындаймыз.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Шатасқан сөздерді орын тәртібіне сай жазамыз.(барлығы)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 «Апам менің» мәтіні бойынша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тірек сөздерді қолдана отыра сұрақтар құрастырамыз.(көпшілігі)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 Жай сөйлем құрастыру» әдісі.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«Апам менің » мәтіні бойынша, шағын әңгіме жазамыз.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(кейбірі)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b="1" dirty="0" smtClean="0">
                <a:solidFill>
                  <a:schemeClr val="tx1"/>
                </a:solidFill>
              </a:rPr>
              <a:t>Оқылымнан кейінгі тапсырма.  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28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214313" y="908050"/>
            <a:ext cx="89296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«Ашық микрофон»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Сабақ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барысында саған не оңай, не қиын болды?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Сабақтан қандай әсер алдың?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Сыныптастарыңнан кімді мақтағың келеді?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Не үшін?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Сабақта өзіне не ұнады?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1908175" y="139700"/>
            <a:ext cx="58324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kk-KZ" altLang="ru-RU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КЕРІ БАЙЛАНЫС</a:t>
            </a:r>
            <a:endParaRPr lang="ru-RU" altLang="ru-RU" sz="4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</TotalTime>
  <Words>144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6-сынып</vt:lpstr>
      <vt:lpstr>Слайд 2</vt:lpstr>
      <vt:lpstr>Ой қозғау</vt:lpstr>
      <vt:lpstr>Слайд 4</vt:lpstr>
      <vt:lpstr>   Автор туралы мәлімет    </vt:lpstr>
      <vt:lpstr>Слайд 6</vt:lpstr>
      <vt:lpstr>Оқулықпен жұмыс. Оқылым</vt:lpstr>
      <vt:lpstr>Оқылымнан кейінгі тапсырма.  </vt:lpstr>
      <vt:lpstr>Слайд 9</vt:lpstr>
      <vt:lpstr>Үй тапсырмасы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15</cp:revision>
  <dcterms:created xsi:type="dcterms:W3CDTF">2020-03-28T14:13:50Z</dcterms:created>
  <dcterms:modified xsi:type="dcterms:W3CDTF">2020-03-31T13:43:12Z</dcterms:modified>
</cp:coreProperties>
</file>