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9" r:id="rId4"/>
    <p:sldId id="262" r:id="rId5"/>
    <p:sldId id="268" r:id="rId6"/>
    <p:sldId id="263" r:id="rId7"/>
    <p:sldId id="27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G\Desktop\IMG_20200325_172956.jpg"/>
          <p:cNvPicPr>
            <a:picLocks noChangeAspect="1" noChangeArrowheads="1"/>
          </p:cNvPicPr>
          <p:nvPr/>
        </p:nvPicPr>
        <p:blipFill>
          <a:blip r:embed="rId2" cstate="print"/>
          <a:srcRect l="12988" t="5901" r="50787" b="35300"/>
          <a:stretch>
            <a:fillRect/>
          </a:stretch>
        </p:blipFill>
        <p:spPr bwMode="auto">
          <a:xfrm>
            <a:off x="1043608" y="332656"/>
            <a:ext cx="3312368" cy="4032448"/>
          </a:xfrm>
          <a:prstGeom prst="rect">
            <a:avLst/>
          </a:prstGeom>
          <a:noFill/>
        </p:spPr>
      </p:pic>
      <p:pic>
        <p:nvPicPr>
          <p:cNvPr id="3" name="Picture 2" descr="C:\Users\LG\Desktop\IMG_20200325_172956.jpg"/>
          <p:cNvPicPr>
            <a:picLocks noChangeAspect="1" noChangeArrowheads="1"/>
          </p:cNvPicPr>
          <p:nvPr/>
        </p:nvPicPr>
        <p:blipFill>
          <a:blip r:embed="rId2" cstate="print"/>
          <a:srcRect l="12988" t="5901" r="50787" b="35300"/>
          <a:stretch>
            <a:fillRect/>
          </a:stretch>
        </p:blipFill>
        <p:spPr bwMode="auto">
          <a:xfrm>
            <a:off x="4788024" y="1412776"/>
            <a:ext cx="331236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3" y="1124744"/>
            <a:ext cx="921543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Денсаулық </a:t>
            </a:r>
            <a:r>
              <a:rPr lang="kk-KZ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зор байлық </a:t>
            </a:r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kk-KZ" sz="36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LG\Desktop\Screenshot_20200326_183746_com.google.android.googlequicksearchbox.jpg"/>
          <p:cNvPicPr>
            <a:picLocks noChangeAspect="1" noChangeArrowheads="1"/>
          </p:cNvPicPr>
          <p:nvPr/>
        </p:nvPicPr>
        <p:blipFill>
          <a:blip r:embed="rId2" cstate="print"/>
          <a:srcRect l="1115" t="4435" r="4419" b="48551"/>
          <a:stretch>
            <a:fillRect/>
          </a:stretch>
        </p:blipFill>
        <p:spPr bwMode="auto">
          <a:xfrm>
            <a:off x="467544" y="1484784"/>
            <a:ext cx="745232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3" y="571500"/>
            <a:ext cx="9215437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800" b="1" dirty="0" smtClean="0">
                <a:solidFill>
                  <a:srgbClr val="CC0000"/>
                </a:solidFill>
                <a:latin typeface="Times New Roman" pitchFamily="18" charset="0"/>
              </a:rPr>
              <a:t>Дүниетану</a:t>
            </a:r>
            <a:endParaRPr lang="kk-KZ" sz="36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kk-KZ" sz="3600" b="1" dirty="0" smtClean="0">
                <a:solidFill>
                  <a:srgbClr val="CC0000"/>
                </a:solidFill>
                <a:latin typeface="Times New Roman" pitchFamily="18" charset="0"/>
              </a:rPr>
              <a:t>Тараудың аты</a:t>
            </a:r>
            <a:r>
              <a:rPr lang="kk-KZ" sz="3600" b="1" dirty="0" smtClean="0">
                <a:solidFill>
                  <a:srgbClr val="CC0000"/>
                </a:solidFill>
                <a:latin typeface="Times New Roman" pitchFamily="18" charset="0"/>
              </a:rPr>
              <a:t>: Дені саудың –жаны сау </a:t>
            </a:r>
            <a:endParaRPr lang="kk-KZ" sz="3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Тазалық –денсаулық кепілі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 негізделген оқу мақсаты (мақсаттары)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 smtClean="0">
                <a:solidFill>
                  <a:schemeClr val="tx2"/>
                </a:solidFill>
              </a:rPr>
              <a:t>1.1.4.1 жеке бас гигиенасын сақтаудың маңыздылығын түсіндіру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G\Desktop\,,,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02" t="1964"/>
          <a:stretch>
            <a:fillRect/>
          </a:stretch>
        </p:blipFill>
        <p:spPr bwMode="auto">
          <a:xfrm>
            <a:off x="179512" y="0"/>
            <a:ext cx="864096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6446" t="22742" r="25742" b="8100"/>
          <a:stretch/>
        </p:blipFill>
        <p:spPr bwMode="auto">
          <a:xfrm>
            <a:off x="395536" y="188640"/>
            <a:ext cx="8424936" cy="58655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G\Pictures\2020-03-26 2222\222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3" y="571500"/>
            <a:ext cx="9215437" cy="95410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</a:p>
          <a:p>
            <a:pPr algn="ctr">
              <a:spcBef>
                <a:spcPct val="50000"/>
              </a:spcBef>
            </a:pPr>
            <a:r>
              <a:rPr lang="kk-KZ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Оқулықтағы 82-83 беттерді оқу</a:t>
            </a:r>
            <a:endParaRPr lang="kk-KZ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kk-KZ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  суретшісің </a:t>
            </a:r>
          </a:p>
          <a:p>
            <a:pPr algn="ctr">
              <a:spcBef>
                <a:spcPct val="50000"/>
              </a:spcBef>
            </a:pPr>
            <a:endParaRPr lang="kk-KZ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6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kk-KZ" sz="36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LG</dc:creator>
  <cp:lastModifiedBy>LG</cp:lastModifiedBy>
  <cp:revision>9</cp:revision>
  <dcterms:created xsi:type="dcterms:W3CDTF">2020-03-26T14:30:49Z</dcterms:created>
  <dcterms:modified xsi:type="dcterms:W3CDTF">2020-03-26T16:09:33Z</dcterms:modified>
</cp:coreProperties>
</file>